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70" r:id="rId5"/>
    <p:sldId id="271" r:id="rId6"/>
    <p:sldId id="264" r:id="rId7"/>
    <p:sldId id="272" r:id="rId8"/>
    <p:sldId id="279" r:id="rId9"/>
    <p:sldId id="273" r:id="rId10"/>
    <p:sldId id="274" r:id="rId11"/>
    <p:sldId id="275" r:id="rId12"/>
    <p:sldId id="276" r:id="rId13"/>
    <p:sldId id="277" r:id="rId14"/>
    <p:sldId id="27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FAFA"/>
    <a:srgbClr val="FFCCFF"/>
    <a:srgbClr val="B31FC3"/>
    <a:srgbClr val="D140E0"/>
    <a:srgbClr val="CB31CF"/>
    <a:srgbClr val="D1F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11589F-6693-4982-988B-DB85AA0455B9}"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1057546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1589F-6693-4982-988B-DB85AA0455B9}"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204791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1589F-6693-4982-988B-DB85AA0455B9}"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4142235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4139E6C8-387E-4F6D-AC6E-FDEC46135F74}"/>
              </a:ext>
            </a:extLst>
          </p:cNvPr>
          <p:cNvSpPr/>
          <p:nvPr userDrawn="1"/>
        </p:nvSpPr>
        <p:spPr>
          <a:xfrm>
            <a:off x="6016450" y="263415"/>
            <a:ext cx="6175550" cy="6594585"/>
          </a:xfrm>
          <a:custGeom>
            <a:avLst/>
            <a:gdLst/>
            <a:ahLst/>
            <a:cxnLst/>
            <a:rect l="l" t="t" r="r" b="b"/>
            <a:pathLst>
              <a:path w="8293734" h="9093200">
                <a:moveTo>
                  <a:pt x="1734421" y="9087015"/>
                </a:moveTo>
                <a:lnTo>
                  <a:pt x="817282" y="9085571"/>
                </a:lnTo>
                <a:lnTo>
                  <a:pt x="772934" y="9060072"/>
                </a:lnTo>
                <a:lnTo>
                  <a:pt x="728844" y="9034225"/>
                </a:lnTo>
                <a:lnTo>
                  <a:pt x="695106" y="9015742"/>
                </a:lnTo>
                <a:lnTo>
                  <a:pt x="651334" y="8989467"/>
                </a:lnTo>
                <a:lnTo>
                  <a:pt x="607709" y="8962997"/>
                </a:lnTo>
                <a:lnTo>
                  <a:pt x="520724" y="8909699"/>
                </a:lnTo>
                <a:lnTo>
                  <a:pt x="477911" y="8882138"/>
                </a:lnTo>
                <a:lnTo>
                  <a:pt x="435683" y="8853790"/>
                </a:lnTo>
                <a:lnTo>
                  <a:pt x="393943" y="8824788"/>
                </a:lnTo>
                <a:lnTo>
                  <a:pt x="352593" y="8795261"/>
                </a:lnTo>
                <a:lnTo>
                  <a:pt x="311536" y="8765341"/>
                </a:lnTo>
                <a:lnTo>
                  <a:pt x="270673" y="8735159"/>
                </a:lnTo>
                <a:lnTo>
                  <a:pt x="229909" y="8704846"/>
                </a:lnTo>
                <a:lnTo>
                  <a:pt x="190404" y="8672840"/>
                </a:lnTo>
                <a:lnTo>
                  <a:pt x="153344" y="8637551"/>
                </a:lnTo>
                <a:lnTo>
                  <a:pt x="128846" y="8606655"/>
                </a:lnTo>
                <a:lnTo>
                  <a:pt x="96467" y="8565077"/>
                </a:lnTo>
                <a:lnTo>
                  <a:pt x="76515" y="8528075"/>
                </a:lnTo>
                <a:lnTo>
                  <a:pt x="48546" y="8480573"/>
                </a:lnTo>
                <a:lnTo>
                  <a:pt x="32867" y="8437830"/>
                </a:lnTo>
                <a:lnTo>
                  <a:pt x="19222" y="8392355"/>
                </a:lnTo>
                <a:lnTo>
                  <a:pt x="7544" y="8344239"/>
                </a:lnTo>
                <a:lnTo>
                  <a:pt x="7950" y="8301157"/>
                </a:lnTo>
                <a:lnTo>
                  <a:pt x="0" y="8248033"/>
                </a:lnTo>
                <a:lnTo>
                  <a:pt x="3997" y="8200127"/>
                </a:lnTo>
                <a:lnTo>
                  <a:pt x="9689" y="8149945"/>
                </a:lnTo>
                <a:lnTo>
                  <a:pt x="17850" y="8096446"/>
                </a:lnTo>
                <a:lnTo>
                  <a:pt x="36199" y="8050530"/>
                </a:lnTo>
                <a:lnTo>
                  <a:pt x="52521" y="7943532"/>
                </a:lnTo>
                <a:lnTo>
                  <a:pt x="70870" y="7897616"/>
                </a:lnTo>
                <a:lnTo>
                  <a:pt x="79032" y="7844117"/>
                </a:lnTo>
                <a:lnTo>
                  <a:pt x="97380" y="7798201"/>
                </a:lnTo>
                <a:lnTo>
                  <a:pt x="106382" y="7743573"/>
                </a:lnTo>
                <a:lnTo>
                  <a:pt x="144780" y="7649457"/>
                </a:lnTo>
                <a:lnTo>
                  <a:pt x="153812" y="7594788"/>
                </a:lnTo>
                <a:lnTo>
                  <a:pt x="211612" y="7453341"/>
                </a:lnTo>
                <a:lnTo>
                  <a:pt x="220755" y="7398522"/>
                </a:lnTo>
                <a:lnTo>
                  <a:pt x="279013" y="7256461"/>
                </a:lnTo>
                <a:lnTo>
                  <a:pt x="327586" y="7106141"/>
                </a:lnTo>
                <a:lnTo>
                  <a:pt x="367107" y="7010516"/>
                </a:lnTo>
                <a:lnTo>
                  <a:pt x="376800" y="6954960"/>
                </a:lnTo>
                <a:lnTo>
                  <a:pt x="395591" y="6929717"/>
                </a:lnTo>
                <a:lnTo>
                  <a:pt x="404586" y="6896367"/>
                </a:lnTo>
                <a:lnTo>
                  <a:pt x="424548" y="6869552"/>
                </a:lnTo>
                <a:lnTo>
                  <a:pt x="551243" y="6678094"/>
                </a:lnTo>
                <a:lnTo>
                  <a:pt x="585166" y="6653793"/>
                </a:lnTo>
                <a:lnTo>
                  <a:pt x="627311" y="6639716"/>
                </a:lnTo>
                <a:lnTo>
                  <a:pt x="667549" y="6628201"/>
                </a:lnTo>
                <a:lnTo>
                  <a:pt x="705937" y="6619171"/>
                </a:lnTo>
                <a:lnTo>
                  <a:pt x="752720" y="6620131"/>
                </a:lnTo>
                <a:lnTo>
                  <a:pt x="797770" y="6623420"/>
                </a:lnTo>
                <a:lnTo>
                  <a:pt x="841143" y="6628961"/>
                </a:lnTo>
                <a:lnTo>
                  <a:pt x="893085" y="6644259"/>
                </a:lnTo>
                <a:lnTo>
                  <a:pt x="941991" y="6663636"/>
                </a:lnTo>
                <a:lnTo>
                  <a:pt x="990520" y="6683519"/>
                </a:lnTo>
                <a:lnTo>
                  <a:pt x="1028417" y="6696417"/>
                </a:lnTo>
                <a:lnTo>
                  <a:pt x="1075987" y="6717588"/>
                </a:lnTo>
                <a:lnTo>
                  <a:pt x="808689" y="7076649"/>
                </a:lnTo>
                <a:lnTo>
                  <a:pt x="748802" y="7220899"/>
                </a:lnTo>
                <a:lnTo>
                  <a:pt x="739254" y="7276262"/>
                </a:lnTo>
                <a:lnTo>
                  <a:pt x="661443" y="7465857"/>
                </a:lnTo>
                <a:lnTo>
                  <a:pt x="652461" y="7520459"/>
                </a:lnTo>
                <a:lnTo>
                  <a:pt x="576915" y="7707012"/>
                </a:lnTo>
                <a:lnTo>
                  <a:pt x="568499" y="7760853"/>
                </a:lnTo>
                <a:lnTo>
                  <a:pt x="531632" y="7852913"/>
                </a:lnTo>
                <a:lnTo>
                  <a:pt x="523555" y="7906298"/>
                </a:lnTo>
                <a:lnTo>
                  <a:pt x="505405" y="7951948"/>
                </a:lnTo>
                <a:lnTo>
                  <a:pt x="497555" y="8005029"/>
                </a:lnTo>
                <a:lnTo>
                  <a:pt x="479631" y="8050374"/>
                </a:lnTo>
                <a:lnTo>
                  <a:pt x="472007" y="8103151"/>
                </a:lnTo>
                <a:lnTo>
                  <a:pt x="456315" y="8166766"/>
                </a:lnTo>
                <a:lnTo>
                  <a:pt x="448330" y="8220028"/>
                </a:lnTo>
                <a:lnTo>
                  <a:pt x="436939" y="8256598"/>
                </a:lnTo>
                <a:lnTo>
                  <a:pt x="441592" y="8292883"/>
                </a:lnTo>
                <a:lnTo>
                  <a:pt x="461365" y="8330127"/>
                </a:lnTo>
                <a:lnTo>
                  <a:pt x="485145" y="8361988"/>
                </a:lnTo>
                <a:lnTo>
                  <a:pt x="512007" y="8389708"/>
                </a:lnTo>
                <a:lnTo>
                  <a:pt x="551214" y="8422113"/>
                </a:lnTo>
                <a:lnTo>
                  <a:pt x="591716" y="8452779"/>
                </a:lnTo>
                <a:lnTo>
                  <a:pt x="643111" y="8490081"/>
                </a:lnTo>
                <a:lnTo>
                  <a:pt x="654533" y="8496005"/>
                </a:lnTo>
                <a:lnTo>
                  <a:pt x="677313" y="8507941"/>
                </a:lnTo>
                <a:lnTo>
                  <a:pt x="722207" y="8532707"/>
                </a:lnTo>
                <a:lnTo>
                  <a:pt x="767072" y="8557513"/>
                </a:lnTo>
                <a:lnTo>
                  <a:pt x="811912" y="8582351"/>
                </a:lnTo>
                <a:lnTo>
                  <a:pt x="856733" y="8607215"/>
                </a:lnTo>
                <a:lnTo>
                  <a:pt x="1125547" y="8756552"/>
                </a:lnTo>
                <a:lnTo>
                  <a:pt x="1170377" y="8781403"/>
                </a:lnTo>
                <a:lnTo>
                  <a:pt x="1215229" y="8806226"/>
                </a:lnTo>
                <a:lnTo>
                  <a:pt x="1260107" y="8831013"/>
                </a:lnTo>
                <a:lnTo>
                  <a:pt x="1305018" y="8855757"/>
                </a:lnTo>
                <a:lnTo>
                  <a:pt x="1349965" y="8880452"/>
                </a:lnTo>
                <a:lnTo>
                  <a:pt x="1394954" y="8905091"/>
                </a:lnTo>
                <a:lnTo>
                  <a:pt x="1439989" y="8929666"/>
                </a:lnTo>
                <a:lnTo>
                  <a:pt x="1485077" y="8954172"/>
                </a:lnTo>
                <a:lnTo>
                  <a:pt x="1530222" y="8978601"/>
                </a:lnTo>
                <a:lnTo>
                  <a:pt x="1575429" y="9002947"/>
                </a:lnTo>
                <a:lnTo>
                  <a:pt x="1620704" y="9027202"/>
                </a:lnTo>
                <a:lnTo>
                  <a:pt x="1666050" y="9051360"/>
                </a:lnTo>
                <a:lnTo>
                  <a:pt x="1711474" y="9075414"/>
                </a:lnTo>
                <a:lnTo>
                  <a:pt x="1734421" y="9087015"/>
                </a:lnTo>
                <a:close/>
              </a:path>
              <a:path w="8293734" h="9093200">
                <a:moveTo>
                  <a:pt x="6602967" y="4631482"/>
                </a:moveTo>
                <a:lnTo>
                  <a:pt x="3527958" y="8762138"/>
                </a:lnTo>
                <a:lnTo>
                  <a:pt x="3497982" y="8738601"/>
                </a:lnTo>
                <a:lnTo>
                  <a:pt x="3478583" y="8722124"/>
                </a:lnTo>
                <a:lnTo>
                  <a:pt x="3468591" y="8714278"/>
                </a:lnTo>
                <a:lnTo>
                  <a:pt x="3466836" y="8716636"/>
                </a:lnTo>
                <a:lnTo>
                  <a:pt x="2396103" y="8028145"/>
                </a:lnTo>
                <a:lnTo>
                  <a:pt x="1935168" y="7732792"/>
                </a:lnTo>
                <a:lnTo>
                  <a:pt x="1849258" y="7678051"/>
                </a:lnTo>
                <a:lnTo>
                  <a:pt x="1806290" y="7650698"/>
                </a:lnTo>
                <a:lnTo>
                  <a:pt x="1763307" y="7623364"/>
                </a:lnTo>
                <a:lnTo>
                  <a:pt x="1720303" y="7596059"/>
                </a:lnTo>
                <a:lnTo>
                  <a:pt x="1677275" y="7568787"/>
                </a:lnTo>
                <a:lnTo>
                  <a:pt x="1634215" y="7541556"/>
                </a:lnTo>
                <a:lnTo>
                  <a:pt x="1591121" y="7514373"/>
                </a:lnTo>
                <a:lnTo>
                  <a:pt x="1547985" y="7487245"/>
                </a:lnTo>
                <a:lnTo>
                  <a:pt x="1504804" y="7460178"/>
                </a:lnTo>
                <a:lnTo>
                  <a:pt x="1471759" y="7440763"/>
                </a:lnTo>
                <a:lnTo>
                  <a:pt x="1428471" y="7413839"/>
                </a:lnTo>
                <a:lnTo>
                  <a:pt x="1385122" y="7386998"/>
                </a:lnTo>
                <a:lnTo>
                  <a:pt x="1341707" y="7360245"/>
                </a:lnTo>
                <a:lnTo>
                  <a:pt x="1298221" y="7333588"/>
                </a:lnTo>
                <a:lnTo>
                  <a:pt x="1254658" y="7307033"/>
                </a:lnTo>
                <a:lnTo>
                  <a:pt x="1211015" y="7280587"/>
                </a:lnTo>
                <a:lnTo>
                  <a:pt x="1167052" y="7254570"/>
                </a:lnTo>
                <a:lnTo>
                  <a:pt x="1122302" y="7229610"/>
                </a:lnTo>
                <a:lnTo>
                  <a:pt x="1087088" y="7213109"/>
                </a:lnTo>
                <a:lnTo>
                  <a:pt x="1041174" y="7189714"/>
                </a:lnTo>
                <a:lnTo>
                  <a:pt x="994882" y="7166825"/>
                </a:lnTo>
                <a:lnTo>
                  <a:pt x="901717" y="7121829"/>
                </a:lnTo>
                <a:lnTo>
                  <a:pt x="855117" y="7099354"/>
                </a:lnTo>
                <a:lnTo>
                  <a:pt x="808689" y="7076649"/>
                </a:lnTo>
                <a:lnTo>
                  <a:pt x="1075987" y="6717588"/>
                </a:lnTo>
                <a:lnTo>
                  <a:pt x="1122975" y="6739541"/>
                </a:lnTo>
                <a:lnTo>
                  <a:pt x="1169312" y="6762369"/>
                </a:lnTo>
                <a:lnTo>
                  <a:pt x="1204743" y="6778579"/>
                </a:lnTo>
                <a:lnTo>
                  <a:pt x="1249573" y="6803431"/>
                </a:lnTo>
                <a:lnTo>
                  <a:pt x="1337506" y="6855455"/>
                </a:lnTo>
                <a:lnTo>
                  <a:pt x="1381374" y="6881599"/>
                </a:lnTo>
                <a:lnTo>
                  <a:pt x="1425157" y="6907858"/>
                </a:lnTo>
                <a:lnTo>
                  <a:pt x="1468857" y="6934228"/>
                </a:lnTo>
                <a:lnTo>
                  <a:pt x="1512479" y="6960702"/>
                </a:lnTo>
                <a:lnTo>
                  <a:pt x="1556028" y="6987276"/>
                </a:lnTo>
                <a:lnTo>
                  <a:pt x="1599506" y="7013943"/>
                </a:lnTo>
                <a:lnTo>
                  <a:pt x="1642919" y="7040699"/>
                </a:lnTo>
                <a:lnTo>
                  <a:pt x="1686271" y="7067537"/>
                </a:lnTo>
                <a:lnTo>
                  <a:pt x="1729565" y="7094453"/>
                </a:lnTo>
                <a:lnTo>
                  <a:pt x="1772805" y="7121440"/>
                </a:lnTo>
                <a:lnTo>
                  <a:pt x="1815997" y="7148493"/>
                </a:lnTo>
                <a:lnTo>
                  <a:pt x="1859143" y="7175607"/>
                </a:lnTo>
                <a:lnTo>
                  <a:pt x="1902248" y="7202776"/>
                </a:lnTo>
                <a:lnTo>
                  <a:pt x="1945316" y="7229995"/>
                </a:lnTo>
                <a:lnTo>
                  <a:pt x="1988352" y="7257258"/>
                </a:lnTo>
                <a:lnTo>
                  <a:pt x="2031358" y="7284559"/>
                </a:lnTo>
                <a:lnTo>
                  <a:pt x="2074340" y="7311894"/>
                </a:lnTo>
                <a:lnTo>
                  <a:pt x="2160247" y="7366640"/>
                </a:lnTo>
                <a:lnTo>
                  <a:pt x="2289025" y="7448870"/>
                </a:lnTo>
                <a:lnTo>
                  <a:pt x="2332102" y="7476076"/>
                </a:lnTo>
                <a:lnTo>
                  <a:pt x="2375156" y="7503314"/>
                </a:lnTo>
                <a:lnTo>
                  <a:pt x="2418186" y="7530583"/>
                </a:lnTo>
                <a:lnTo>
                  <a:pt x="2461195" y="7557882"/>
                </a:lnTo>
                <a:lnTo>
                  <a:pt x="2504183" y="7585209"/>
                </a:lnTo>
                <a:lnTo>
                  <a:pt x="2547149" y="7612564"/>
                </a:lnTo>
                <a:lnTo>
                  <a:pt x="2590096" y="7639946"/>
                </a:lnTo>
                <a:lnTo>
                  <a:pt x="2633024" y="7667353"/>
                </a:lnTo>
                <a:lnTo>
                  <a:pt x="2675934" y="7694784"/>
                </a:lnTo>
                <a:lnTo>
                  <a:pt x="2761702" y="7749717"/>
                </a:lnTo>
                <a:lnTo>
                  <a:pt x="2804561" y="7777217"/>
                </a:lnTo>
                <a:lnTo>
                  <a:pt x="2890235" y="7832275"/>
                </a:lnTo>
                <a:lnTo>
                  <a:pt x="2975854" y="7887408"/>
                </a:lnTo>
                <a:lnTo>
                  <a:pt x="3061424" y="7942606"/>
                </a:lnTo>
                <a:lnTo>
                  <a:pt x="3146952" y="7997861"/>
                </a:lnTo>
                <a:lnTo>
                  <a:pt x="3232651" y="8053301"/>
                </a:lnTo>
                <a:lnTo>
                  <a:pt x="3360624" y="8136197"/>
                </a:lnTo>
                <a:lnTo>
                  <a:pt x="3531461" y="8247000"/>
                </a:lnTo>
                <a:lnTo>
                  <a:pt x="3669749" y="8337722"/>
                </a:lnTo>
                <a:lnTo>
                  <a:pt x="3680652" y="8344345"/>
                </a:lnTo>
                <a:lnTo>
                  <a:pt x="3702912" y="8356980"/>
                </a:lnTo>
                <a:lnTo>
                  <a:pt x="3725952" y="8368566"/>
                </a:lnTo>
                <a:lnTo>
                  <a:pt x="3749382" y="8379628"/>
                </a:lnTo>
                <a:lnTo>
                  <a:pt x="6833586" y="4236621"/>
                </a:lnTo>
                <a:lnTo>
                  <a:pt x="6813562" y="4284786"/>
                </a:lnTo>
                <a:lnTo>
                  <a:pt x="6753177" y="4365902"/>
                </a:lnTo>
                <a:lnTo>
                  <a:pt x="6733191" y="4414016"/>
                </a:lnTo>
                <a:lnTo>
                  <a:pt x="6672895" y="4495012"/>
                </a:lnTo>
                <a:lnTo>
                  <a:pt x="6652961" y="4543057"/>
                </a:lnTo>
                <a:lnTo>
                  <a:pt x="6622860" y="4583492"/>
                </a:lnTo>
                <a:lnTo>
                  <a:pt x="6602967" y="4631482"/>
                </a:lnTo>
                <a:close/>
              </a:path>
              <a:path w="8293734" h="9093200">
                <a:moveTo>
                  <a:pt x="7431675" y="221732"/>
                </a:moveTo>
                <a:lnTo>
                  <a:pt x="7223930" y="500796"/>
                </a:lnTo>
                <a:lnTo>
                  <a:pt x="7274881" y="411086"/>
                </a:lnTo>
                <a:lnTo>
                  <a:pt x="7393359" y="251934"/>
                </a:lnTo>
                <a:lnTo>
                  <a:pt x="7431675" y="221732"/>
                </a:lnTo>
                <a:close/>
              </a:path>
              <a:path w="8293734" h="9093200">
                <a:moveTo>
                  <a:pt x="7585154" y="2312513"/>
                </a:moveTo>
                <a:lnTo>
                  <a:pt x="7306011" y="2687486"/>
                </a:lnTo>
                <a:lnTo>
                  <a:pt x="7304472" y="2668285"/>
                </a:lnTo>
                <a:lnTo>
                  <a:pt x="7262979" y="2638951"/>
                </a:lnTo>
                <a:lnTo>
                  <a:pt x="7221504" y="2609592"/>
                </a:lnTo>
                <a:lnTo>
                  <a:pt x="7179968" y="2580315"/>
                </a:lnTo>
                <a:lnTo>
                  <a:pt x="7138292" y="2551226"/>
                </a:lnTo>
                <a:lnTo>
                  <a:pt x="7096396" y="2522433"/>
                </a:lnTo>
                <a:lnTo>
                  <a:pt x="7054202" y="2494040"/>
                </a:lnTo>
                <a:lnTo>
                  <a:pt x="7011629" y="2466155"/>
                </a:lnTo>
                <a:lnTo>
                  <a:pt x="6968600" y="2438884"/>
                </a:lnTo>
                <a:lnTo>
                  <a:pt x="6925034" y="2412334"/>
                </a:lnTo>
                <a:lnTo>
                  <a:pt x="6880852" y="2386611"/>
                </a:lnTo>
                <a:lnTo>
                  <a:pt x="6835976" y="2361821"/>
                </a:lnTo>
                <a:lnTo>
                  <a:pt x="6790325" y="2338072"/>
                </a:lnTo>
                <a:lnTo>
                  <a:pt x="6743821" y="2315468"/>
                </a:lnTo>
                <a:lnTo>
                  <a:pt x="6696385" y="2294118"/>
                </a:lnTo>
                <a:lnTo>
                  <a:pt x="6647936" y="2274126"/>
                </a:lnTo>
                <a:lnTo>
                  <a:pt x="6598396" y="2255601"/>
                </a:lnTo>
                <a:lnTo>
                  <a:pt x="6549106" y="2236740"/>
                </a:lnTo>
                <a:lnTo>
                  <a:pt x="6503248" y="2213268"/>
                </a:lnTo>
                <a:lnTo>
                  <a:pt x="6460955" y="2185008"/>
                </a:lnTo>
                <a:lnTo>
                  <a:pt x="6432545" y="2159368"/>
                </a:lnTo>
                <a:lnTo>
                  <a:pt x="6407962" y="2128587"/>
                </a:lnTo>
                <a:lnTo>
                  <a:pt x="6387336" y="2092488"/>
                </a:lnTo>
                <a:lnTo>
                  <a:pt x="6370801" y="2050896"/>
                </a:lnTo>
                <a:lnTo>
                  <a:pt x="6368673" y="2011218"/>
                </a:lnTo>
                <a:lnTo>
                  <a:pt x="6370898" y="1965694"/>
                </a:lnTo>
                <a:lnTo>
                  <a:pt x="6377606" y="1914147"/>
                </a:lnTo>
                <a:lnTo>
                  <a:pt x="6522529" y="1570596"/>
                </a:lnTo>
                <a:lnTo>
                  <a:pt x="6553569" y="1528899"/>
                </a:lnTo>
                <a:lnTo>
                  <a:pt x="6595689" y="1429784"/>
                </a:lnTo>
                <a:lnTo>
                  <a:pt x="6658858" y="1344928"/>
                </a:lnTo>
                <a:lnTo>
                  <a:pt x="6678842" y="1296816"/>
                </a:lnTo>
                <a:lnTo>
                  <a:pt x="6769373" y="1175206"/>
                </a:lnTo>
                <a:lnTo>
                  <a:pt x="6789374" y="1127070"/>
                </a:lnTo>
                <a:lnTo>
                  <a:pt x="6910239" y="964713"/>
                </a:lnTo>
                <a:lnTo>
                  <a:pt x="6930304" y="916492"/>
                </a:lnTo>
                <a:lnTo>
                  <a:pt x="7081871" y="712891"/>
                </a:lnTo>
                <a:lnTo>
                  <a:pt x="7102072" y="664487"/>
                </a:lnTo>
                <a:lnTo>
                  <a:pt x="7488163" y="145852"/>
                </a:lnTo>
                <a:lnTo>
                  <a:pt x="7527172" y="114719"/>
                </a:lnTo>
                <a:lnTo>
                  <a:pt x="7569565" y="79041"/>
                </a:lnTo>
                <a:lnTo>
                  <a:pt x="7608936" y="47421"/>
                </a:lnTo>
                <a:lnTo>
                  <a:pt x="7655449" y="27477"/>
                </a:lnTo>
                <a:lnTo>
                  <a:pt x="7698890" y="11659"/>
                </a:lnTo>
                <a:lnTo>
                  <a:pt x="7739235" y="0"/>
                </a:lnTo>
                <a:lnTo>
                  <a:pt x="7786646" y="116"/>
                </a:lnTo>
                <a:lnTo>
                  <a:pt x="7830911" y="4459"/>
                </a:lnTo>
                <a:lnTo>
                  <a:pt x="7882193" y="20645"/>
                </a:lnTo>
                <a:lnTo>
                  <a:pt x="7920091" y="33541"/>
                </a:lnTo>
                <a:lnTo>
                  <a:pt x="7975142" y="65931"/>
                </a:lnTo>
                <a:lnTo>
                  <a:pt x="8018050" y="93365"/>
                </a:lnTo>
                <a:lnTo>
                  <a:pt x="8050162" y="114033"/>
                </a:lnTo>
                <a:lnTo>
                  <a:pt x="7447542" y="923532"/>
                </a:lnTo>
                <a:lnTo>
                  <a:pt x="7420302" y="981391"/>
                </a:lnTo>
                <a:lnTo>
                  <a:pt x="7306148" y="1134735"/>
                </a:lnTo>
                <a:lnTo>
                  <a:pt x="7278230" y="1193505"/>
                </a:lnTo>
                <a:lnTo>
                  <a:pt x="7202969" y="1294602"/>
                </a:lnTo>
                <a:lnTo>
                  <a:pt x="7176343" y="1351637"/>
                </a:lnTo>
                <a:lnTo>
                  <a:pt x="7140304" y="1400048"/>
                </a:lnTo>
                <a:lnTo>
                  <a:pt x="7115398" y="1454773"/>
                </a:lnTo>
                <a:lnTo>
                  <a:pt x="7081421" y="1500414"/>
                </a:lnTo>
                <a:lnTo>
                  <a:pt x="7058919" y="1551908"/>
                </a:lnTo>
                <a:lnTo>
                  <a:pt x="7027691" y="1593858"/>
                </a:lnTo>
                <a:lnTo>
                  <a:pt x="7008280" y="1641200"/>
                </a:lnTo>
                <a:lnTo>
                  <a:pt x="6980486" y="1678536"/>
                </a:lnTo>
                <a:lnTo>
                  <a:pt x="6964853" y="1720804"/>
                </a:lnTo>
                <a:lnTo>
                  <a:pt x="6941179" y="1752605"/>
                </a:lnTo>
                <a:lnTo>
                  <a:pt x="6930010" y="1788877"/>
                </a:lnTo>
                <a:lnTo>
                  <a:pt x="6911142" y="1814222"/>
                </a:lnTo>
                <a:lnTo>
                  <a:pt x="6905122" y="1843576"/>
                </a:lnTo>
                <a:lnTo>
                  <a:pt x="6901934" y="1869127"/>
                </a:lnTo>
                <a:lnTo>
                  <a:pt x="6891563" y="1883059"/>
                </a:lnTo>
                <a:lnTo>
                  <a:pt x="6934699" y="1910186"/>
                </a:lnTo>
                <a:lnTo>
                  <a:pt x="6977920" y="1937199"/>
                </a:lnTo>
                <a:lnTo>
                  <a:pt x="7021215" y="1964114"/>
                </a:lnTo>
                <a:lnTo>
                  <a:pt x="7064570" y="1990947"/>
                </a:lnTo>
                <a:lnTo>
                  <a:pt x="7107975" y="2017714"/>
                </a:lnTo>
                <a:lnTo>
                  <a:pt x="7151416" y="2044432"/>
                </a:lnTo>
                <a:lnTo>
                  <a:pt x="7325301" y="2151140"/>
                </a:lnTo>
                <a:lnTo>
                  <a:pt x="7368742" y="2177858"/>
                </a:lnTo>
                <a:lnTo>
                  <a:pt x="7412146" y="2204626"/>
                </a:lnTo>
                <a:lnTo>
                  <a:pt x="7455502" y="2231458"/>
                </a:lnTo>
                <a:lnTo>
                  <a:pt x="7498797" y="2258373"/>
                </a:lnTo>
                <a:lnTo>
                  <a:pt x="7542018" y="2285386"/>
                </a:lnTo>
                <a:lnTo>
                  <a:pt x="7585154" y="2312513"/>
                </a:lnTo>
                <a:close/>
              </a:path>
              <a:path w="8293734" h="9093200">
                <a:moveTo>
                  <a:pt x="8285751" y="781789"/>
                </a:moveTo>
                <a:lnTo>
                  <a:pt x="8230263" y="744094"/>
                </a:lnTo>
                <a:lnTo>
                  <a:pt x="8188082" y="715683"/>
                </a:lnTo>
                <a:lnTo>
                  <a:pt x="8145945" y="687213"/>
                </a:lnTo>
                <a:lnTo>
                  <a:pt x="8103856" y="658679"/>
                </a:lnTo>
                <a:lnTo>
                  <a:pt x="8061823" y="630071"/>
                </a:lnTo>
                <a:lnTo>
                  <a:pt x="8019850" y="601381"/>
                </a:lnTo>
                <a:lnTo>
                  <a:pt x="7977944" y="572600"/>
                </a:lnTo>
                <a:lnTo>
                  <a:pt x="7936111" y="543722"/>
                </a:lnTo>
                <a:lnTo>
                  <a:pt x="7894358" y="514737"/>
                </a:lnTo>
                <a:lnTo>
                  <a:pt x="7852690" y="485638"/>
                </a:lnTo>
                <a:lnTo>
                  <a:pt x="7811113" y="456415"/>
                </a:lnTo>
                <a:lnTo>
                  <a:pt x="7747055" y="542465"/>
                </a:lnTo>
                <a:lnTo>
                  <a:pt x="7711002" y="569627"/>
                </a:lnTo>
                <a:lnTo>
                  <a:pt x="8050162" y="114033"/>
                </a:lnTo>
                <a:lnTo>
                  <a:pt x="8060866" y="120923"/>
                </a:lnTo>
                <a:lnTo>
                  <a:pt x="8103585" y="148610"/>
                </a:lnTo>
                <a:lnTo>
                  <a:pt x="8146203" y="176433"/>
                </a:lnTo>
                <a:lnTo>
                  <a:pt x="8188715" y="204400"/>
                </a:lnTo>
                <a:lnTo>
                  <a:pt x="8231114" y="232517"/>
                </a:lnTo>
                <a:lnTo>
                  <a:pt x="8273397" y="260791"/>
                </a:lnTo>
                <a:lnTo>
                  <a:pt x="8284132" y="267638"/>
                </a:lnTo>
                <a:lnTo>
                  <a:pt x="8285751" y="781789"/>
                </a:lnTo>
                <a:close/>
              </a:path>
              <a:path w="8293734" h="9093200">
                <a:moveTo>
                  <a:pt x="1752200" y="9087044"/>
                </a:moveTo>
                <a:lnTo>
                  <a:pt x="1734481" y="9087046"/>
                </a:lnTo>
                <a:lnTo>
                  <a:pt x="1752200" y="9087044"/>
                </a:lnTo>
                <a:close/>
              </a:path>
              <a:path w="8293734" h="9093200">
                <a:moveTo>
                  <a:pt x="8288313" y="9088264"/>
                </a:moveTo>
                <a:lnTo>
                  <a:pt x="4105214" y="9092651"/>
                </a:lnTo>
                <a:lnTo>
                  <a:pt x="4094262" y="9086093"/>
                </a:lnTo>
                <a:lnTo>
                  <a:pt x="4060117" y="9068157"/>
                </a:lnTo>
                <a:lnTo>
                  <a:pt x="4026112" y="9050031"/>
                </a:lnTo>
                <a:lnTo>
                  <a:pt x="3992259" y="9031703"/>
                </a:lnTo>
                <a:lnTo>
                  <a:pt x="3968752" y="9020742"/>
                </a:lnTo>
                <a:lnTo>
                  <a:pt x="3945416" y="9009554"/>
                </a:lnTo>
                <a:lnTo>
                  <a:pt x="3922259" y="8998125"/>
                </a:lnTo>
                <a:lnTo>
                  <a:pt x="3909477" y="8994027"/>
                </a:lnTo>
                <a:lnTo>
                  <a:pt x="3869330" y="9026688"/>
                </a:lnTo>
                <a:lnTo>
                  <a:pt x="3821972" y="9090304"/>
                </a:lnTo>
                <a:lnTo>
                  <a:pt x="1752200" y="9087044"/>
                </a:lnTo>
                <a:lnTo>
                  <a:pt x="3254566" y="9086850"/>
                </a:lnTo>
                <a:lnTo>
                  <a:pt x="3266364" y="9071002"/>
                </a:lnTo>
                <a:lnTo>
                  <a:pt x="3306099" y="9038894"/>
                </a:lnTo>
                <a:lnTo>
                  <a:pt x="3426018" y="8877807"/>
                </a:lnTo>
                <a:lnTo>
                  <a:pt x="3466617" y="8844539"/>
                </a:lnTo>
                <a:lnTo>
                  <a:pt x="6542877" y="4712201"/>
                </a:lnTo>
                <a:lnTo>
                  <a:pt x="6523057" y="4760094"/>
                </a:lnTo>
                <a:lnTo>
                  <a:pt x="6493076" y="4800367"/>
                </a:lnTo>
                <a:lnTo>
                  <a:pt x="6473311" y="4848185"/>
                </a:lnTo>
                <a:lnTo>
                  <a:pt x="6413498" y="4928532"/>
                </a:lnTo>
                <a:lnTo>
                  <a:pt x="6393827" y="4976224"/>
                </a:lnTo>
                <a:lnTo>
                  <a:pt x="6364003" y="5016287"/>
                </a:lnTo>
                <a:lnTo>
                  <a:pt x="6344401" y="5063886"/>
                </a:lnTo>
                <a:lnTo>
                  <a:pt x="6314439" y="5104135"/>
                </a:lnTo>
                <a:lnTo>
                  <a:pt x="6274886" y="5199803"/>
                </a:lnTo>
                <a:lnTo>
                  <a:pt x="6244919" y="5240056"/>
                </a:lnTo>
                <a:lnTo>
                  <a:pt x="6225138" y="5287896"/>
                </a:lnTo>
                <a:lnTo>
                  <a:pt x="6165192" y="5368422"/>
                </a:lnTo>
                <a:lnTo>
                  <a:pt x="6145400" y="5416276"/>
                </a:lnTo>
                <a:lnTo>
                  <a:pt x="6115417" y="5456553"/>
                </a:lnTo>
                <a:lnTo>
                  <a:pt x="6095615" y="5504421"/>
                </a:lnTo>
                <a:lnTo>
                  <a:pt x="6065620" y="5544712"/>
                </a:lnTo>
                <a:lnTo>
                  <a:pt x="6045806" y="5592596"/>
                </a:lnTo>
                <a:lnTo>
                  <a:pt x="5985783" y="5673226"/>
                </a:lnTo>
                <a:lnTo>
                  <a:pt x="5965946" y="5721141"/>
                </a:lnTo>
                <a:lnTo>
                  <a:pt x="5875820" y="5842207"/>
                </a:lnTo>
                <a:lnTo>
                  <a:pt x="5855945" y="5890173"/>
                </a:lnTo>
                <a:lnTo>
                  <a:pt x="5735580" y="6051860"/>
                </a:lnTo>
                <a:lnTo>
                  <a:pt x="5715644" y="6099908"/>
                </a:lnTo>
                <a:lnTo>
                  <a:pt x="5170222" y="6832573"/>
                </a:lnTo>
                <a:lnTo>
                  <a:pt x="5149978" y="6881034"/>
                </a:lnTo>
                <a:lnTo>
                  <a:pt x="5058686" y="7003667"/>
                </a:lnTo>
                <a:lnTo>
                  <a:pt x="5038442" y="7052128"/>
                </a:lnTo>
                <a:lnTo>
                  <a:pt x="5008012" y="7093005"/>
                </a:lnTo>
                <a:lnTo>
                  <a:pt x="4987768" y="7141466"/>
                </a:lnTo>
                <a:lnTo>
                  <a:pt x="4957338" y="7182344"/>
                </a:lnTo>
                <a:lnTo>
                  <a:pt x="4937094" y="7230805"/>
                </a:lnTo>
                <a:lnTo>
                  <a:pt x="4876663" y="7311982"/>
                </a:lnTo>
                <a:lnTo>
                  <a:pt x="4856683" y="7360089"/>
                </a:lnTo>
                <a:lnTo>
                  <a:pt x="4826544" y="7400575"/>
                </a:lnTo>
                <a:lnTo>
                  <a:pt x="4806618" y="7448610"/>
                </a:lnTo>
                <a:lnTo>
                  <a:pt x="4776527" y="7489030"/>
                </a:lnTo>
                <a:lnTo>
                  <a:pt x="4756644" y="7537008"/>
                </a:lnTo>
                <a:lnTo>
                  <a:pt x="4726590" y="7577379"/>
                </a:lnTo>
                <a:lnTo>
                  <a:pt x="4706738" y="7625315"/>
                </a:lnTo>
                <a:lnTo>
                  <a:pt x="4676710" y="7665651"/>
                </a:lnTo>
                <a:lnTo>
                  <a:pt x="4656877" y="7713560"/>
                </a:lnTo>
                <a:lnTo>
                  <a:pt x="4626863" y="7753878"/>
                </a:lnTo>
                <a:lnTo>
                  <a:pt x="4607040" y="7801775"/>
                </a:lnTo>
                <a:lnTo>
                  <a:pt x="4577029" y="7842089"/>
                </a:lnTo>
                <a:lnTo>
                  <a:pt x="4477302" y="8018587"/>
                </a:lnTo>
                <a:lnTo>
                  <a:pt x="4407461" y="8154940"/>
                </a:lnTo>
                <a:lnTo>
                  <a:pt x="4276985" y="8372745"/>
                </a:lnTo>
                <a:lnTo>
                  <a:pt x="4257576" y="8420085"/>
                </a:lnTo>
                <a:lnTo>
                  <a:pt x="4198184" y="8499867"/>
                </a:lnTo>
                <a:lnTo>
                  <a:pt x="4176977" y="8549622"/>
                </a:lnTo>
                <a:lnTo>
                  <a:pt x="4143386" y="8594745"/>
                </a:lnTo>
                <a:lnTo>
                  <a:pt x="4230939" y="8647280"/>
                </a:lnTo>
                <a:lnTo>
                  <a:pt x="4318548" y="8699738"/>
                </a:lnTo>
                <a:lnTo>
                  <a:pt x="4406211" y="8752126"/>
                </a:lnTo>
                <a:lnTo>
                  <a:pt x="4493924" y="8804445"/>
                </a:lnTo>
                <a:lnTo>
                  <a:pt x="4581684" y="8856702"/>
                </a:lnTo>
                <a:lnTo>
                  <a:pt x="4669488" y="8908899"/>
                </a:lnTo>
                <a:lnTo>
                  <a:pt x="4757333" y="8961041"/>
                </a:lnTo>
                <a:lnTo>
                  <a:pt x="4845216" y="9013133"/>
                </a:lnTo>
                <a:lnTo>
                  <a:pt x="4933134" y="9065178"/>
                </a:lnTo>
                <a:lnTo>
                  <a:pt x="4976836" y="9091544"/>
                </a:lnTo>
                <a:lnTo>
                  <a:pt x="7844857" y="9088453"/>
                </a:lnTo>
                <a:lnTo>
                  <a:pt x="8288200" y="8704886"/>
                </a:lnTo>
                <a:lnTo>
                  <a:pt x="8288313" y="9088264"/>
                </a:lnTo>
                <a:close/>
              </a:path>
              <a:path w="8293734" h="9093200">
                <a:moveTo>
                  <a:pt x="8287267" y="1263441"/>
                </a:moveTo>
                <a:lnTo>
                  <a:pt x="8285751" y="781789"/>
                </a:lnTo>
                <a:lnTo>
                  <a:pt x="8293353" y="786953"/>
                </a:lnTo>
                <a:lnTo>
                  <a:pt x="8287695" y="1262451"/>
                </a:lnTo>
                <a:lnTo>
                  <a:pt x="8287267" y="1263441"/>
                </a:lnTo>
                <a:close/>
              </a:path>
              <a:path w="8293734" h="9093200">
                <a:moveTo>
                  <a:pt x="8221572" y="2138192"/>
                </a:moveTo>
                <a:lnTo>
                  <a:pt x="4453323" y="7200077"/>
                </a:lnTo>
                <a:lnTo>
                  <a:pt x="4472657" y="7152838"/>
                </a:lnTo>
                <a:lnTo>
                  <a:pt x="4502215" y="7113132"/>
                </a:lnTo>
                <a:lnTo>
                  <a:pt x="4521621" y="7065796"/>
                </a:lnTo>
                <a:lnTo>
                  <a:pt x="4551247" y="7025999"/>
                </a:lnTo>
                <a:lnTo>
                  <a:pt x="4570719" y="6978575"/>
                </a:lnTo>
                <a:lnTo>
                  <a:pt x="4630125" y="6898774"/>
                </a:lnTo>
                <a:lnTo>
                  <a:pt x="4649683" y="6851234"/>
                </a:lnTo>
                <a:lnTo>
                  <a:pt x="4709248" y="6771220"/>
                </a:lnTo>
                <a:lnTo>
                  <a:pt x="4728878" y="6723584"/>
                </a:lnTo>
                <a:lnTo>
                  <a:pt x="5332445" y="5912812"/>
                </a:lnTo>
                <a:lnTo>
                  <a:pt x="5352816" y="5864179"/>
                </a:lnTo>
                <a:lnTo>
                  <a:pt x="5444359" y="5741210"/>
                </a:lnTo>
                <a:lnTo>
                  <a:pt x="5464646" y="5692691"/>
                </a:lnTo>
                <a:lnTo>
                  <a:pt x="5525541" y="5610891"/>
                </a:lnTo>
                <a:lnTo>
                  <a:pt x="5545777" y="5562440"/>
                </a:lnTo>
                <a:lnTo>
                  <a:pt x="5606579" y="5480764"/>
                </a:lnTo>
                <a:lnTo>
                  <a:pt x="5626774" y="5432368"/>
                </a:lnTo>
                <a:lnTo>
                  <a:pt x="5657145" y="5391571"/>
                </a:lnTo>
                <a:lnTo>
                  <a:pt x="5677318" y="5343205"/>
                </a:lnTo>
                <a:lnTo>
                  <a:pt x="5707669" y="5302434"/>
                </a:lnTo>
                <a:lnTo>
                  <a:pt x="5727825" y="5254090"/>
                </a:lnTo>
                <a:lnTo>
                  <a:pt x="5758162" y="5213339"/>
                </a:lnTo>
                <a:lnTo>
                  <a:pt x="5778306" y="5165012"/>
                </a:lnTo>
                <a:lnTo>
                  <a:pt x="5859088" y="5035229"/>
                </a:lnTo>
                <a:lnTo>
                  <a:pt x="5889408" y="4994501"/>
                </a:lnTo>
                <a:lnTo>
                  <a:pt x="5909594" y="4946116"/>
                </a:lnTo>
                <a:lnTo>
                  <a:pt x="5939925" y="4905373"/>
                </a:lnTo>
                <a:lnTo>
                  <a:pt x="5960030" y="4857098"/>
                </a:lnTo>
                <a:lnTo>
                  <a:pt x="5990286" y="4816454"/>
                </a:lnTo>
                <a:lnTo>
                  <a:pt x="6010325" y="4768268"/>
                </a:lnTo>
                <a:lnTo>
                  <a:pt x="6040525" y="4727701"/>
                </a:lnTo>
                <a:lnTo>
                  <a:pt x="6060514" y="4679581"/>
                </a:lnTo>
                <a:lnTo>
                  <a:pt x="6090673" y="4639069"/>
                </a:lnTo>
                <a:lnTo>
                  <a:pt x="6110630" y="4590993"/>
                </a:lnTo>
                <a:lnTo>
                  <a:pt x="6170891" y="4510044"/>
                </a:lnTo>
                <a:lnTo>
                  <a:pt x="6190829" y="4461993"/>
                </a:lnTo>
                <a:lnTo>
                  <a:pt x="6251091" y="4381044"/>
                </a:lnTo>
                <a:lnTo>
                  <a:pt x="6271047" y="4332968"/>
                </a:lnTo>
                <a:lnTo>
                  <a:pt x="6301206" y="4292457"/>
                </a:lnTo>
                <a:lnTo>
                  <a:pt x="6321195" y="4244336"/>
                </a:lnTo>
                <a:lnTo>
                  <a:pt x="6381621" y="4163167"/>
                </a:lnTo>
                <a:lnTo>
                  <a:pt x="6401690" y="4114939"/>
                </a:lnTo>
                <a:lnTo>
                  <a:pt x="6462313" y="4033505"/>
                </a:lnTo>
                <a:lnTo>
                  <a:pt x="6482499" y="3985121"/>
                </a:lnTo>
                <a:lnTo>
                  <a:pt x="6542423" y="3904625"/>
                </a:lnTo>
                <a:lnTo>
                  <a:pt x="6562196" y="3856797"/>
                </a:lnTo>
                <a:lnTo>
                  <a:pt x="6622106" y="3776320"/>
                </a:lnTo>
                <a:lnTo>
                  <a:pt x="6641867" y="3728506"/>
                </a:lnTo>
                <a:lnTo>
                  <a:pt x="6731675" y="3607867"/>
                </a:lnTo>
                <a:lnTo>
                  <a:pt x="6751409" y="3560091"/>
                </a:lnTo>
                <a:lnTo>
                  <a:pt x="6811222" y="3479744"/>
                </a:lnTo>
                <a:lnTo>
                  <a:pt x="6830925" y="3432009"/>
                </a:lnTo>
                <a:lnTo>
                  <a:pt x="6920520" y="3311656"/>
                </a:lnTo>
                <a:lnTo>
                  <a:pt x="7108639" y="3016420"/>
                </a:lnTo>
                <a:lnTo>
                  <a:pt x="7157844" y="2929055"/>
                </a:lnTo>
                <a:lnTo>
                  <a:pt x="7246756" y="2809619"/>
                </a:lnTo>
                <a:lnTo>
                  <a:pt x="7266156" y="2762291"/>
                </a:lnTo>
                <a:lnTo>
                  <a:pt x="7302023" y="2714111"/>
                </a:lnTo>
                <a:lnTo>
                  <a:pt x="7298534" y="2697530"/>
                </a:lnTo>
                <a:lnTo>
                  <a:pt x="7826601" y="1988178"/>
                </a:lnTo>
                <a:lnTo>
                  <a:pt x="7846509" y="1940167"/>
                </a:lnTo>
                <a:lnTo>
                  <a:pt x="7996750" y="1738349"/>
                </a:lnTo>
                <a:lnTo>
                  <a:pt x="8016569" y="1690459"/>
                </a:lnTo>
                <a:lnTo>
                  <a:pt x="8076543" y="1609895"/>
                </a:lnTo>
                <a:lnTo>
                  <a:pt x="8096327" y="1562052"/>
                </a:lnTo>
                <a:lnTo>
                  <a:pt x="8186178" y="1441355"/>
                </a:lnTo>
                <a:lnTo>
                  <a:pt x="8205924" y="1393562"/>
                </a:lnTo>
                <a:lnTo>
                  <a:pt x="8265767" y="1313175"/>
                </a:lnTo>
                <a:lnTo>
                  <a:pt x="8287267" y="1263441"/>
                </a:lnTo>
                <a:lnTo>
                  <a:pt x="8289666" y="2025453"/>
                </a:lnTo>
                <a:lnTo>
                  <a:pt x="8221572" y="2138192"/>
                </a:lnTo>
                <a:close/>
              </a:path>
              <a:path w="8293734" h="9093200">
                <a:moveTo>
                  <a:pt x="5027925" y="6321874"/>
                </a:moveTo>
                <a:lnTo>
                  <a:pt x="4908159" y="6482756"/>
                </a:lnTo>
                <a:lnTo>
                  <a:pt x="4927900" y="6434969"/>
                </a:lnTo>
                <a:lnTo>
                  <a:pt x="4987785" y="6354526"/>
                </a:lnTo>
                <a:lnTo>
                  <a:pt x="5027925" y="6321874"/>
                </a:lnTo>
                <a:close/>
              </a:path>
              <a:path w="8293734" h="9093200">
                <a:moveTo>
                  <a:pt x="8141159" y="2267478"/>
                </a:moveTo>
                <a:lnTo>
                  <a:pt x="4404173" y="7287368"/>
                </a:lnTo>
                <a:lnTo>
                  <a:pt x="4423840" y="7239681"/>
                </a:lnTo>
                <a:lnTo>
                  <a:pt x="8161194" y="2219297"/>
                </a:lnTo>
                <a:lnTo>
                  <a:pt x="8141159" y="2267478"/>
                </a:lnTo>
                <a:close/>
              </a:path>
              <a:path w="8293734" h="9093200">
                <a:moveTo>
                  <a:pt x="8031587" y="2435934"/>
                </a:moveTo>
                <a:lnTo>
                  <a:pt x="4354643" y="7375169"/>
                </a:lnTo>
                <a:lnTo>
                  <a:pt x="4374316" y="7327474"/>
                </a:lnTo>
                <a:lnTo>
                  <a:pt x="8050335" y="2389482"/>
                </a:lnTo>
                <a:lnTo>
                  <a:pt x="8031587" y="2435934"/>
                </a:lnTo>
                <a:close/>
              </a:path>
              <a:path w="8293734" h="9093200">
                <a:moveTo>
                  <a:pt x="8287247" y="5470443"/>
                </a:moveTo>
                <a:lnTo>
                  <a:pt x="8285656" y="3349459"/>
                </a:lnTo>
                <a:lnTo>
                  <a:pt x="8132941" y="3235580"/>
                </a:lnTo>
                <a:lnTo>
                  <a:pt x="8092065" y="3205417"/>
                </a:lnTo>
                <a:lnTo>
                  <a:pt x="8051125" y="3175340"/>
                </a:lnTo>
                <a:lnTo>
                  <a:pt x="8010119" y="3145350"/>
                </a:lnTo>
                <a:lnTo>
                  <a:pt x="7969047" y="3115449"/>
                </a:lnTo>
                <a:lnTo>
                  <a:pt x="7927908" y="3085639"/>
                </a:lnTo>
                <a:lnTo>
                  <a:pt x="7886701" y="3055921"/>
                </a:lnTo>
                <a:lnTo>
                  <a:pt x="7845424" y="3026296"/>
                </a:lnTo>
                <a:lnTo>
                  <a:pt x="7804076" y="2996766"/>
                </a:lnTo>
                <a:lnTo>
                  <a:pt x="7750539" y="2962342"/>
                </a:lnTo>
                <a:lnTo>
                  <a:pt x="7717312" y="2943172"/>
                </a:lnTo>
                <a:lnTo>
                  <a:pt x="7693882" y="2932110"/>
                </a:lnTo>
                <a:lnTo>
                  <a:pt x="4285391" y="7510732"/>
                </a:lnTo>
                <a:lnTo>
                  <a:pt x="4324776" y="7415289"/>
                </a:lnTo>
                <a:lnTo>
                  <a:pt x="7931516" y="2570359"/>
                </a:lnTo>
                <a:lnTo>
                  <a:pt x="8084323" y="2684114"/>
                </a:lnTo>
                <a:lnTo>
                  <a:pt x="8286472" y="2837930"/>
                </a:lnTo>
                <a:lnTo>
                  <a:pt x="8287247" y="5470443"/>
                </a:lnTo>
                <a:close/>
              </a:path>
              <a:path w="8293734" h="9093200">
                <a:moveTo>
                  <a:pt x="7429477" y="3308552"/>
                </a:moveTo>
                <a:lnTo>
                  <a:pt x="4205840" y="7638860"/>
                </a:lnTo>
                <a:lnTo>
                  <a:pt x="4225581" y="7591074"/>
                </a:lnTo>
                <a:lnTo>
                  <a:pt x="7479164" y="3220539"/>
                </a:lnTo>
                <a:lnTo>
                  <a:pt x="7429477" y="3308552"/>
                </a:lnTo>
                <a:close/>
              </a:path>
              <a:path w="8293734" h="9093200">
                <a:moveTo>
                  <a:pt x="7349978" y="3436611"/>
                </a:moveTo>
                <a:lnTo>
                  <a:pt x="4156114" y="7726926"/>
                </a:lnTo>
                <a:lnTo>
                  <a:pt x="4175894" y="7679087"/>
                </a:lnTo>
                <a:lnTo>
                  <a:pt x="7369666" y="3388897"/>
                </a:lnTo>
                <a:lnTo>
                  <a:pt x="7349978" y="3436611"/>
                </a:lnTo>
                <a:close/>
              </a:path>
              <a:path w="8293734" h="9093200">
                <a:moveTo>
                  <a:pt x="7240948" y="3604339"/>
                </a:moveTo>
                <a:lnTo>
                  <a:pt x="4106297" y="7815113"/>
                </a:lnTo>
                <a:lnTo>
                  <a:pt x="4126124" y="7767211"/>
                </a:lnTo>
                <a:lnTo>
                  <a:pt x="7260517" y="3556784"/>
                </a:lnTo>
                <a:lnTo>
                  <a:pt x="7240948" y="3604339"/>
                </a:lnTo>
                <a:close/>
              </a:path>
              <a:path w="8293734" h="9093200">
                <a:moveTo>
                  <a:pt x="7132517" y="3771263"/>
                </a:moveTo>
                <a:lnTo>
                  <a:pt x="4056373" y="7903443"/>
                </a:lnTo>
                <a:lnTo>
                  <a:pt x="4076256" y="7855467"/>
                </a:lnTo>
                <a:lnTo>
                  <a:pt x="7151917" y="3723934"/>
                </a:lnTo>
                <a:lnTo>
                  <a:pt x="7132517" y="3771263"/>
                </a:lnTo>
                <a:close/>
              </a:path>
              <a:path w="8293734" h="9093200">
                <a:moveTo>
                  <a:pt x="7054254" y="3897661"/>
                </a:moveTo>
                <a:lnTo>
                  <a:pt x="4006326" y="7991939"/>
                </a:lnTo>
                <a:lnTo>
                  <a:pt x="4026272" y="7943877"/>
                </a:lnTo>
                <a:lnTo>
                  <a:pt x="7073495" y="3850547"/>
                </a:lnTo>
                <a:lnTo>
                  <a:pt x="7054254" y="3897661"/>
                </a:lnTo>
                <a:close/>
              </a:path>
              <a:path w="8293734" h="9093200">
                <a:moveTo>
                  <a:pt x="6944326" y="4066595"/>
                </a:moveTo>
                <a:lnTo>
                  <a:pt x="3956140" y="8080622"/>
                </a:lnTo>
                <a:lnTo>
                  <a:pt x="3976158" y="8032464"/>
                </a:lnTo>
                <a:lnTo>
                  <a:pt x="7024885" y="3937113"/>
                </a:lnTo>
                <a:lnTo>
                  <a:pt x="6944326" y="4066595"/>
                </a:lnTo>
                <a:close/>
              </a:path>
              <a:path w="8293734" h="9093200">
                <a:moveTo>
                  <a:pt x="6894035" y="4155419"/>
                </a:moveTo>
                <a:lnTo>
                  <a:pt x="3845096" y="8251056"/>
                </a:lnTo>
                <a:lnTo>
                  <a:pt x="3895610" y="8161932"/>
                </a:lnTo>
                <a:lnTo>
                  <a:pt x="6914084" y="4107219"/>
                </a:lnTo>
                <a:lnTo>
                  <a:pt x="6894035" y="4155419"/>
                </a:lnTo>
                <a:close/>
              </a:path>
              <a:path w="8293734" h="9093200">
                <a:moveTo>
                  <a:pt x="8289673" y="8703612"/>
                </a:moveTo>
                <a:lnTo>
                  <a:pt x="8288200" y="8704886"/>
                </a:lnTo>
                <a:lnTo>
                  <a:pt x="8287247" y="5470443"/>
                </a:lnTo>
                <a:lnTo>
                  <a:pt x="8289673" y="8703612"/>
                </a:lnTo>
                <a:close/>
              </a:path>
            </a:pathLst>
          </a:custGeom>
          <a:solidFill>
            <a:srgbClr val="FFEFFE"/>
          </a:solidFill>
        </p:spPr>
        <p:txBody>
          <a:bodyPr wrap="square" lIns="0" tIns="0" rIns="0" bIns="0" rtlCol="0"/>
          <a:lstStyle/>
          <a:p>
            <a:endParaRPr/>
          </a:p>
        </p:txBody>
      </p:sp>
      <p:sp>
        <p:nvSpPr>
          <p:cNvPr id="7" name="object 3">
            <a:extLst>
              <a:ext uri="{FF2B5EF4-FFF2-40B4-BE49-F238E27FC236}">
                <a16:creationId xmlns:a16="http://schemas.microsoft.com/office/drawing/2014/main" id="{70136244-ADFD-437A-9B8F-281D445DD9E9}"/>
              </a:ext>
            </a:extLst>
          </p:cNvPr>
          <p:cNvSpPr/>
          <p:nvPr userDrawn="1"/>
        </p:nvSpPr>
        <p:spPr>
          <a:xfrm>
            <a:off x="0" y="0"/>
            <a:ext cx="5257800" cy="3429000"/>
          </a:xfrm>
          <a:custGeom>
            <a:avLst/>
            <a:gdLst/>
            <a:ahLst/>
            <a:cxnLst/>
            <a:rect l="l" t="t" r="r" b="b"/>
            <a:pathLst>
              <a:path w="7061200" h="4728210">
                <a:moveTo>
                  <a:pt x="3860146" y="956379"/>
                </a:moveTo>
                <a:lnTo>
                  <a:pt x="5145500" y="695973"/>
                </a:lnTo>
                <a:lnTo>
                  <a:pt x="5194986" y="698905"/>
                </a:lnTo>
                <a:lnTo>
                  <a:pt x="5241609" y="689459"/>
                </a:lnTo>
                <a:lnTo>
                  <a:pt x="5394950" y="697267"/>
                </a:lnTo>
                <a:lnTo>
                  <a:pt x="5490866" y="703751"/>
                </a:lnTo>
                <a:lnTo>
                  <a:pt x="5581560" y="711293"/>
                </a:lnTo>
                <a:lnTo>
                  <a:pt x="5627423" y="727918"/>
                </a:lnTo>
                <a:lnTo>
                  <a:pt x="5671924" y="744818"/>
                </a:lnTo>
                <a:lnTo>
                  <a:pt x="5712524" y="749551"/>
                </a:lnTo>
                <a:lnTo>
                  <a:pt x="5754246" y="767014"/>
                </a:lnTo>
                <a:lnTo>
                  <a:pt x="5794550" y="784765"/>
                </a:lnTo>
                <a:lnTo>
                  <a:pt x="5835940" y="815253"/>
                </a:lnTo>
                <a:lnTo>
                  <a:pt x="5873353" y="833590"/>
                </a:lnTo>
                <a:lnTo>
                  <a:pt x="5909293" y="852224"/>
                </a:lnTo>
                <a:lnTo>
                  <a:pt x="5946262" y="883609"/>
                </a:lnTo>
                <a:lnTo>
                  <a:pt x="5981720" y="915299"/>
                </a:lnTo>
                <a:lnTo>
                  <a:pt x="6015649" y="947299"/>
                </a:lnTo>
                <a:lnTo>
                  <a:pt x="6048029" y="979613"/>
                </a:lnTo>
                <a:lnTo>
                  <a:pt x="6078842" y="1012245"/>
                </a:lnTo>
                <a:lnTo>
                  <a:pt x="6108070" y="1045197"/>
                </a:lnTo>
                <a:lnTo>
                  <a:pt x="6138216" y="1090922"/>
                </a:lnTo>
                <a:lnTo>
                  <a:pt x="6164217" y="1124528"/>
                </a:lnTo>
                <a:lnTo>
                  <a:pt x="6191098" y="1170914"/>
                </a:lnTo>
                <a:lnTo>
                  <a:pt x="6216319" y="1217637"/>
                </a:lnTo>
                <a:lnTo>
                  <a:pt x="6239861" y="1264699"/>
                </a:lnTo>
                <a:lnTo>
                  <a:pt x="6260092" y="1299475"/>
                </a:lnTo>
                <a:lnTo>
                  <a:pt x="6282573" y="1346752"/>
                </a:lnTo>
                <a:lnTo>
                  <a:pt x="6304793" y="1394083"/>
                </a:lnTo>
                <a:lnTo>
                  <a:pt x="6326763" y="1441464"/>
                </a:lnTo>
                <a:lnTo>
                  <a:pt x="6348497" y="1488893"/>
                </a:lnTo>
                <a:lnTo>
                  <a:pt x="6370005" y="1536367"/>
                </a:lnTo>
                <a:lnTo>
                  <a:pt x="6391299" y="1583885"/>
                </a:lnTo>
                <a:lnTo>
                  <a:pt x="6412393" y="1631444"/>
                </a:lnTo>
                <a:lnTo>
                  <a:pt x="6433296" y="1679041"/>
                </a:lnTo>
                <a:lnTo>
                  <a:pt x="6454022" y="1726674"/>
                </a:lnTo>
                <a:lnTo>
                  <a:pt x="6472059" y="1761894"/>
                </a:lnTo>
                <a:lnTo>
                  <a:pt x="6492465" y="1809592"/>
                </a:lnTo>
                <a:lnTo>
                  <a:pt x="6512728" y="1857319"/>
                </a:lnTo>
                <a:lnTo>
                  <a:pt x="6532860" y="1905072"/>
                </a:lnTo>
                <a:lnTo>
                  <a:pt x="6552874" y="1952849"/>
                </a:lnTo>
                <a:lnTo>
                  <a:pt x="6572782" y="2000648"/>
                </a:lnTo>
                <a:lnTo>
                  <a:pt x="6592594" y="2048466"/>
                </a:lnTo>
                <a:lnTo>
                  <a:pt x="6612324" y="2096301"/>
                </a:lnTo>
                <a:lnTo>
                  <a:pt x="6631982" y="2144151"/>
                </a:lnTo>
                <a:lnTo>
                  <a:pt x="6651581" y="2192012"/>
                </a:lnTo>
                <a:lnTo>
                  <a:pt x="6671132" y="2239883"/>
                </a:lnTo>
                <a:lnTo>
                  <a:pt x="6729621" y="2383530"/>
                </a:lnTo>
                <a:lnTo>
                  <a:pt x="6745761" y="2419134"/>
                </a:lnTo>
                <a:lnTo>
                  <a:pt x="6764020" y="2467267"/>
                </a:lnTo>
                <a:lnTo>
                  <a:pt x="6781891" y="2515478"/>
                </a:lnTo>
                <a:lnTo>
                  <a:pt x="6799388" y="2563765"/>
                </a:lnTo>
                <a:lnTo>
                  <a:pt x="6816526" y="2612125"/>
                </a:lnTo>
                <a:lnTo>
                  <a:pt x="6833322" y="2660555"/>
                </a:lnTo>
                <a:lnTo>
                  <a:pt x="6849788" y="2709051"/>
                </a:lnTo>
                <a:lnTo>
                  <a:pt x="6865941" y="2757610"/>
                </a:lnTo>
                <a:lnTo>
                  <a:pt x="6881795" y="2806230"/>
                </a:lnTo>
                <a:lnTo>
                  <a:pt x="6897366" y="2854908"/>
                </a:lnTo>
                <a:lnTo>
                  <a:pt x="6910146" y="2891193"/>
                </a:lnTo>
                <a:lnTo>
                  <a:pt x="6925194" y="2939976"/>
                </a:lnTo>
                <a:lnTo>
                  <a:pt x="6940003" y="2988808"/>
                </a:lnTo>
                <a:lnTo>
                  <a:pt x="6969183" y="3086560"/>
                </a:lnTo>
                <a:lnTo>
                  <a:pt x="6982659" y="3135662"/>
                </a:lnTo>
                <a:lnTo>
                  <a:pt x="6995173" y="3184959"/>
                </a:lnTo>
                <a:lnTo>
                  <a:pt x="7006888" y="3234418"/>
                </a:lnTo>
                <a:lnTo>
                  <a:pt x="7017962" y="3284006"/>
                </a:lnTo>
                <a:lnTo>
                  <a:pt x="7028556" y="3333692"/>
                </a:lnTo>
                <a:lnTo>
                  <a:pt x="7038829" y="3383443"/>
                </a:lnTo>
                <a:lnTo>
                  <a:pt x="7048943" y="3433226"/>
                </a:lnTo>
                <a:lnTo>
                  <a:pt x="7056987" y="3483428"/>
                </a:lnTo>
                <a:lnTo>
                  <a:pt x="7061021" y="3534443"/>
                </a:lnTo>
                <a:lnTo>
                  <a:pt x="7058635" y="3573800"/>
                </a:lnTo>
                <a:lnTo>
                  <a:pt x="7054984" y="3626372"/>
                </a:lnTo>
                <a:lnTo>
                  <a:pt x="7045136" y="3667241"/>
                </a:lnTo>
                <a:lnTo>
                  <a:pt x="7034247" y="3721279"/>
                </a:lnTo>
                <a:lnTo>
                  <a:pt x="7017386" y="3763569"/>
                </a:lnTo>
                <a:lnTo>
                  <a:pt x="6997186" y="3806536"/>
                </a:lnTo>
                <a:lnTo>
                  <a:pt x="6973758" y="3850156"/>
                </a:lnTo>
                <a:lnTo>
                  <a:pt x="6944694" y="3881960"/>
                </a:lnTo>
                <a:lnTo>
                  <a:pt x="6915148" y="3926820"/>
                </a:lnTo>
                <a:lnTo>
                  <a:pt x="6880190" y="3959819"/>
                </a:lnTo>
                <a:lnTo>
                  <a:pt x="6842452" y="3993380"/>
                </a:lnTo>
                <a:lnTo>
                  <a:pt x="6800659" y="4027763"/>
                </a:lnTo>
                <a:lnTo>
                  <a:pt x="6756345" y="4049699"/>
                </a:lnTo>
                <a:lnTo>
                  <a:pt x="6672761" y="4118465"/>
                </a:lnTo>
                <a:lnTo>
                  <a:pt x="6628447" y="4140401"/>
                </a:lnTo>
                <a:lnTo>
                  <a:pt x="6586654" y="4174784"/>
                </a:lnTo>
                <a:lnTo>
                  <a:pt x="6542340" y="4196720"/>
                </a:lnTo>
                <a:lnTo>
                  <a:pt x="6499168" y="4231382"/>
                </a:lnTo>
                <a:lnTo>
                  <a:pt x="6407749" y="4275819"/>
                </a:lnTo>
                <a:lnTo>
                  <a:pt x="6364528" y="4310492"/>
                </a:lnTo>
                <a:lnTo>
                  <a:pt x="6227065" y="4377215"/>
                </a:lnTo>
                <a:lnTo>
                  <a:pt x="6183660" y="4411924"/>
                </a:lnTo>
                <a:lnTo>
                  <a:pt x="6045447" y="4478800"/>
                </a:lnTo>
                <a:lnTo>
                  <a:pt x="5908929" y="4558290"/>
                </a:lnTo>
                <a:lnTo>
                  <a:pt x="5815666" y="4603100"/>
                </a:lnTo>
                <a:lnTo>
                  <a:pt x="5771361" y="4637992"/>
                </a:lnTo>
                <a:lnTo>
                  <a:pt x="5740518" y="4644241"/>
                </a:lnTo>
                <a:lnTo>
                  <a:pt x="5711557" y="4663066"/>
                </a:lnTo>
                <a:lnTo>
                  <a:pt x="5678793" y="4669704"/>
                </a:lnTo>
                <a:lnTo>
                  <a:pt x="5646630" y="4689178"/>
                </a:lnTo>
                <a:lnTo>
                  <a:pt x="5456648" y="4727668"/>
                </a:lnTo>
                <a:lnTo>
                  <a:pt x="5415169" y="4723113"/>
                </a:lnTo>
                <a:lnTo>
                  <a:pt x="5374393" y="4705458"/>
                </a:lnTo>
                <a:lnTo>
                  <a:pt x="5336748" y="4687169"/>
                </a:lnTo>
                <a:lnTo>
                  <a:pt x="5302139" y="4668264"/>
                </a:lnTo>
                <a:lnTo>
                  <a:pt x="5267948" y="4636317"/>
                </a:lnTo>
                <a:lnTo>
                  <a:pt x="5236604" y="4603793"/>
                </a:lnTo>
                <a:lnTo>
                  <a:pt x="5208010" y="4570712"/>
                </a:lnTo>
                <a:lnTo>
                  <a:pt x="5179552" y="4524646"/>
                </a:lnTo>
                <a:lnTo>
                  <a:pt x="5156076" y="4477570"/>
                </a:lnTo>
                <a:lnTo>
                  <a:pt x="5133219" y="4430369"/>
                </a:lnTo>
                <a:lnTo>
                  <a:pt x="5113614" y="4395466"/>
                </a:lnTo>
                <a:lnTo>
                  <a:pt x="5092331" y="4347946"/>
                </a:lnTo>
                <a:lnTo>
                  <a:pt x="5531049" y="4259064"/>
                </a:lnTo>
                <a:lnTo>
                  <a:pt x="5671936" y="4191647"/>
                </a:lnTo>
                <a:lnTo>
                  <a:pt x="5716006" y="4156803"/>
                </a:lnTo>
                <a:lnTo>
                  <a:pt x="5900510" y="4067591"/>
                </a:lnTo>
                <a:lnTo>
                  <a:pt x="5943650" y="4032935"/>
                </a:lnTo>
                <a:lnTo>
                  <a:pt x="6124438" y="3944476"/>
                </a:lnTo>
                <a:lnTo>
                  <a:pt x="6166648" y="3910008"/>
                </a:lnTo>
                <a:lnTo>
                  <a:pt x="6255555" y="3866080"/>
                </a:lnTo>
                <a:lnTo>
                  <a:pt x="6297208" y="3831726"/>
                </a:lnTo>
                <a:lnTo>
                  <a:pt x="6341197" y="3809856"/>
                </a:lnTo>
                <a:lnTo>
                  <a:pt x="6382478" y="3775576"/>
                </a:lnTo>
                <a:lnTo>
                  <a:pt x="6426096" y="3753782"/>
                </a:lnTo>
                <a:lnTo>
                  <a:pt x="6467005" y="3719578"/>
                </a:lnTo>
                <a:lnTo>
                  <a:pt x="6521157" y="3682691"/>
                </a:lnTo>
                <a:lnTo>
                  <a:pt x="6562660" y="3648366"/>
                </a:lnTo>
                <a:lnTo>
                  <a:pt x="6595555" y="3628744"/>
                </a:lnTo>
                <a:lnTo>
                  <a:pt x="6616314" y="3598622"/>
                </a:lnTo>
                <a:lnTo>
                  <a:pt x="6626457" y="3557693"/>
                </a:lnTo>
                <a:lnTo>
                  <a:pt x="6630022" y="3518097"/>
                </a:lnTo>
                <a:lnTo>
                  <a:pt x="6628529" y="3479525"/>
                </a:lnTo>
                <a:lnTo>
                  <a:pt x="6620971" y="3429224"/>
                </a:lnTo>
                <a:lnTo>
                  <a:pt x="6611289" y="3379354"/>
                </a:lnTo>
                <a:lnTo>
                  <a:pt x="6597928" y="3317271"/>
                </a:lnTo>
                <a:lnTo>
                  <a:pt x="6593379" y="3305235"/>
                </a:lnTo>
                <a:lnTo>
                  <a:pt x="6584387" y="3281140"/>
                </a:lnTo>
                <a:lnTo>
                  <a:pt x="6567496" y="3232730"/>
                </a:lnTo>
                <a:lnTo>
                  <a:pt x="6550654" y="3184310"/>
                </a:lnTo>
                <a:lnTo>
                  <a:pt x="6533851" y="3135882"/>
                </a:lnTo>
                <a:lnTo>
                  <a:pt x="6517079" y="3087448"/>
                </a:lnTo>
                <a:lnTo>
                  <a:pt x="6416638" y="2796805"/>
                </a:lnTo>
                <a:lnTo>
                  <a:pt x="6399852" y="2748374"/>
                </a:lnTo>
                <a:lnTo>
                  <a:pt x="6383030" y="2699949"/>
                </a:lnTo>
                <a:lnTo>
                  <a:pt x="6366165" y="2651534"/>
                </a:lnTo>
                <a:lnTo>
                  <a:pt x="6349247" y="2603130"/>
                </a:lnTo>
                <a:lnTo>
                  <a:pt x="6332269" y="2554737"/>
                </a:lnTo>
                <a:lnTo>
                  <a:pt x="6315223" y="2506359"/>
                </a:lnTo>
                <a:lnTo>
                  <a:pt x="6298099" y="2457996"/>
                </a:lnTo>
                <a:lnTo>
                  <a:pt x="6280890" y="2409650"/>
                </a:lnTo>
                <a:lnTo>
                  <a:pt x="6263587" y="2361324"/>
                </a:lnTo>
                <a:lnTo>
                  <a:pt x="6246183" y="2313018"/>
                </a:lnTo>
                <a:lnTo>
                  <a:pt x="6228668" y="2264734"/>
                </a:lnTo>
                <a:lnTo>
                  <a:pt x="6211034" y="2216475"/>
                </a:lnTo>
                <a:lnTo>
                  <a:pt x="6193273" y="2168241"/>
                </a:lnTo>
                <a:lnTo>
                  <a:pt x="6175377" y="2120034"/>
                </a:lnTo>
                <a:lnTo>
                  <a:pt x="6157337" y="2071857"/>
                </a:lnTo>
                <a:lnTo>
                  <a:pt x="6139146" y="2023711"/>
                </a:lnTo>
                <a:lnTo>
                  <a:pt x="6120794" y="1975597"/>
                </a:lnTo>
                <a:lnTo>
                  <a:pt x="6099431" y="1928092"/>
                </a:lnTo>
                <a:lnTo>
                  <a:pt x="6077583" y="1880687"/>
                </a:lnTo>
                <a:lnTo>
                  <a:pt x="6055250" y="1833379"/>
                </a:lnTo>
                <a:lnTo>
                  <a:pt x="6032432" y="1786170"/>
                </a:lnTo>
                <a:lnTo>
                  <a:pt x="6009130" y="1739059"/>
                </a:lnTo>
                <a:lnTo>
                  <a:pt x="5985342" y="1692046"/>
                </a:lnTo>
                <a:lnTo>
                  <a:pt x="5961069" y="1645132"/>
                </a:lnTo>
                <a:lnTo>
                  <a:pt x="5936311" y="1598315"/>
                </a:lnTo>
                <a:lnTo>
                  <a:pt x="5911069" y="1551597"/>
                </a:lnTo>
                <a:lnTo>
                  <a:pt x="5885341" y="1504978"/>
                </a:lnTo>
                <a:lnTo>
                  <a:pt x="5859128" y="1458456"/>
                </a:lnTo>
                <a:lnTo>
                  <a:pt x="5832431" y="1412033"/>
                </a:lnTo>
                <a:lnTo>
                  <a:pt x="5805248" y="1365708"/>
                </a:lnTo>
                <a:lnTo>
                  <a:pt x="5781793" y="1331586"/>
                </a:lnTo>
                <a:lnTo>
                  <a:pt x="5751543" y="1285882"/>
                </a:lnTo>
                <a:lnTo>
                  <a:pt x="5719824" y="1253434"/>
                </a:lnTo>
                <a:lnTo>
                  <a:pt x="5684394" y="1221738"/>
                </a:lnTo>
                <a:lnTo>
                  <a:pt x="5648057" y="1203184"/>
                </a:lnTo>
                <a:lnTo>
                  <a:pt x="5606050" y="1172820"/>
                </a:lnTo>
                <a:lnTo>
                  <a:pt x="5563698" y="1155484"/>
                </a:lnTo>
                <a:lnTo>
                  <a:pt x="5521282" y="1151120"/>
                </a:lnTo>
                <a:lnTo>
                  <a:pt x="5474039" y="1134775"/>
                </a:lnTo>
                <a:lnTo>
                  <a:pt x="5128820" y="1114008"/>
                </a:lnTo>
                <a:lnTo>
                  <a:pt x="5032677" y="1133487"/>
                </a:lnTo>
                <a:lnTo>
                  <a:pt x="4981658" y="1130865"/>
                </a:lnTo>
                <a:lnTo>
                  <a:pt x="4784834" y="1170740"/>
                </a:lnTo>
                <a:lnTo>
                  <a:pt x="4732398" y="1168406"/>
                </a:lnTo>
                <a:lnTo>
                  <a:pt x="459" y="2127073"/>
                </a:lnTo>
                <a:lnTo>
                  <a:pt x="450" y="2088201"/>
                </a:lnTo>
                <a:lnTo>
                  <a:pt x="19498" y="2084342"/>
                </a:lnTo>
                <a:lnTo>
                  <a:pt x="65869" y="2061989"/>
                </a:lnTo>
                <a:lnTo>
                  <a:pt x="115047" y="2052026"/>
                </a:lnTo>
                <a:lnTo>
                  <a:pt x="208362" y="2007205"/>
                </a:lnTo>
                <a:lnTo>
                  <a:pt x="257546" y="1997240"/>
                </a:lnTo>
                <a:lnTo>
                  <a:pt x="304212" y="1974828"/>
                </a:lnTo>
                <a:lnTo>
                  <a:pt x="402601" y="1954895"/>
                </a:lnTo>
                <a:lnTo>
                  <a:pt x="449284" y="1932479"/>
                </a:lnTo>
                <a:lnTo>
                  <a:pt x="498496" y="1922509"/>
                </a:lnTo>
                <a:lnTo>
                  <a:pt x="545196" y="1900090"/>
                </a:lnTo>
                <a:lnTo>
                  <a:pt x="594426" y="1890116"/>
                </a:lnTo>
                <a:lnTo>
                  <a:pt x="641145" y="1867693"/>
                </a:lnTo>
                <a:lnTo>
                  <a:pt x="739662" y="1847734"/>
                </a:lnTo>
                <a:lnTo>
                  <a:pt x="786419" y="1825303"/>
                </a:lnTo>
                <a:lnTo>
                  <a:pt x="934343" y="1795335"/>
                </a:lnTo>
                <a:lnTo>
                  <a:pt x="981162" y="1772891"/>
                </a:lnTo>
                <a:lnTo>
                  <a:pt x="1178719" y="1732867"/>
                </a:lnTo>
                <a:lnTo>
                  <a:pt x="1225638" y="1710404"/>
                </a:lnTo>
                <a:lnTo>
                  <a:pt x="2120842" y="1529040"/>
                </a:lnTo>
                <a:lnTo>
                  <a:pt x="2168267" y="1506474"/>
                </a:lnTo>
                <a:lnTo>
                  <a:pt x="2318105" y="1476117"/>
                </a:lnTo>
                <a:lnTo>
                  <a:pt x="2365529" y="1453551"/>
                </a:lnTo>
                <a:lnTo>
                  <a:pt x="2415475" y="1443432"/>
                </a:lnTo>
                <a:lnTo>
                  <a:pt x="2462899" y="1420867"/>
                </a:lnTo>
                <a:lnTo>
                  <a:pt x="2512845" y="1410748"/>
                </a:lnTo>
                <a:lnTo>
                  <a:pt x="2560270" y="1388182"/>
                </a:lnTo>
                <a:lnTo>
                  <a:pt x="2659456" y="1368087"/>
                </a:lnTo>
                <a:lnTo>
                  <a:pt x="2706448" y="1345609"/>
                </a:lnTo>
                <a:lnTo>
                  <a:pt x="2755915" y="1335587"/>
                </a:lnTo>
                <a:lnTo>
                  <a:pt x="2802818" y="1313127"/>
                </a:lnTo>
                <a:lnTo>
                  <a:pt x="2852206" y="1303121"/>
                </a:lnTo>
                <a:lnTo>
                  <a:pt x="2899039" y="1280675"/>
                </a:lnTo>
                <a:lnTo>
                  <a:pt x="2948366" y="1270681"/>
                </a:lnTo>
                <a:lnTo>
                  <a:pt x="2995149" y="1248245"/>
                </a:lnTo>
                <a:lnTo>
                  <a:pt x="3044434" y="1238260"/>
                </a:lnTo>
                <a:lnTo>
                  <a:pt x="3091183" y="1215831"/>
                </a:lnTo>
                <a:lnTo>
                  <a:pt x="3140445" y="1205851"/>
                </a:lnTo>
                <a:lnTo>
                  <a:pt x="3187181" y="1183425"/>
                </a:lnTo>
                <a:lnTo>
                  <a:pt x="3236438" y="1173445"/>
                </a:lnTo>
                <a:lnTo>
                  <a:pt x="3428516" y="1108615"/>
                </a:lnTo>
                <a:lnTo>
                  <a:pt x="3571543" y="1053723"/>
                </a:lnTo>
                <a:lnTo>
                  <a:pt x="3814092" y="978668"/>
                </a:lnTo>
                <a:lnTo>
                  <a:pt x="3860146" y="956379"/>
                </a:lnTo>
                <a:close/>
              </a:path>
              <a:path w="7061200" h="4728210">
                <a:moveTo>
                  <a:pt x="459" y="2127073"/>
                </a:moveTo>
                <a:lnTo>
                  <a:pt x="4631717" y="1188803"/>
                </a:lnTo>
                <a:lnTo>
                  <a:pt x="4638321" y="1226339"/>
                </a:lnTo>
                <a:lnTo>
                  <a:pt x="4641764" y="1251558"/>
                </a:lnTo>
                <a:lnTo>
                  <a:pt x="4643966" y="1264070"/>
                </a:lnTo>
                <a:lnTo>
                  <a:pt x="4646847" y="1263486"/>
                </a:lnTo>
                <a:lnTo>
                  <a:pt x="4984397" y="2490901"/>
                </a:lnTo>
                <a:lnTo>
                  <a:pt x="5130398" y="3018517"/>
                </a:lnTo>
                <a:lnTo>
                  <a:pt x="5157815" y="3116626"/>
                </a:lnTo>
                <a:lnTo>
                  <a:pt x="5171544" y="3165677"/>
                </a:lnTo>
                <a:lnTo>
                  <a:pt x="5185299" y="3214722"/>
                </a:lnTo>
                <a:lnTo>
                  <a:pt x="5199087" y="3263761"/>
                </a:lnTo>
                <a:lnTo>
                  <a:pt x="5212916" y="3312791"/>
                </a:lnTo>
                <a:lnTo>
                  <a:pt x="5226795" y="3361811"/>
                </a:lnTo>
                <a:lnTo>
                  <a:pt x="5240733" y="3410820"/>
                </a:lnTo>
                <a:lnTo>
                  <a:pt x="5254738" y="3459814"/>
                </a:lnTo>
                <a:lnTo>
                  <a:pt x="5268817" y="3508794"/>
                </a:lnTo>
                <a:lnTo>
                  <a:pt x="5280459" y="3545310"/>
                </a:lnTo>
                <a:lnTo>
                  <a:pt x="5294714" y="3594254"/>
                </a:lnTo>
                <a:lnTo>
                  <a:pt x="5309069" y="3643177"/>
                </a:lnTo>
                <a:lnTo>
                  <a:pt x="5323532" y="3692079"/>
                </a:lnTo>
                <a:lnTo>
                  <a:pt x="5338112" y="3740958"/>
                </a:lnTo>
                <a:lnTo>
                  <a:pt x="5352817" y="3789810"/>
                </a:lnTo>
                <a:lnTo>
                  <a:pt x="5367656" y="3838636"/>
                </a:lnTo>
                <a:lnTo>
                  <a:pt x="5383018" y="3887356"/>
                </a:lnTo>
                <a:lnTo>
                  <a:pt x="5399673" y="3935814"/>
                </a:lnTo>
                <a:lnTo>
                  <a:pt x="5414874" y="3971608"/>
                </a:lnTo>
                <a:lnTo>
                  <a:pt x="5433440" y="4019679"/>
                </a:lnTo>
                <a:lnTo>
                  <a:pt x="5452624" y="4067624"/>
                </a:lnTo>
                <a:lnTo>
                  <a:pt x="5491949" y="4163321"/>
                </a:lnTo>
                <a:lnTo>
                  <a:pt x="5511639" y="4211164"/>
                </a:lnTo>
                <a:lnTo>
                  <a:pt x="5531049" y="4259064"/>
                </a:lnTo>
                <a:lnTo>
                  <a:pt x="5092331" y="4347946"/>
                </a:lnTo>
                <a:lnTo>
                  <a:pt x="5072003" y="4300232"/>
                </a:lnTo>
                <a:lnTo>
                  <a:pt x="5052744" y="4252302"/>
                </a:lnTo>
                <a:lnTo>
                  <a:pt x="5037186" y="4216580"/>
                </a:lnTo>
                <a:lnTo>
                  <a:pt x="5020400" y="4168149"/>
                </a:lnTo>
                <a:lnTo>
                  <a:pt x="4989664" y="4070712"/>
                </a:lnTo>
                <a:lnTo>
                  <a:pt x="4974456" y="4021961"/>
                </a:lnTo>
                <a:lnTo>
                  <a:pt x="4959390" y="3973181"/>
                </a:lnTo>
                <a:lnTo>
                  <a:pt x="4944458" y="3924374"/>
                </a:lnTo>
                <a:lnTo>
                  <a:pt x="4929655" y="3875541"/>
                </a:lnTo>
                <a:lnTo>
                  <a:pt x="4914972" y="3826684"/>
                </a:lnTo>
                <a:lnTo>
                  <a:pt x="4900405" y="3777803"/>
                </a:lnTo>
                <a:lnTo>
                  <a:pt x="4885945" y="3728900"/>
                </a:lnTo>
                <a:lnTo>
                  <a:pt x="4871586" y="3679977"/>
                </a:lnTo>
                <a:lnTo>
                  <a:pt x="4857321" y="3631035"/>
                </a:lnTo>
                <a:lnTo>
                  <a:pt x="4843144" y="3582075"/>
                </a:lnTo>
                <a:lnTo>
                  <a:pt x="4829048" y="3533099"/>
                </a:lnTo>
                <a:lnTo>
                  <a:pt x="4815026" y="3484108"/>
                </a:lnTo>
                <a:lnTo>
                  <a:pt x="4801071" y="3435103"/>
                </a:lnTo>
                <a:lnTo>
                  <a:pt x="4787177" y="3386086"/>
                </a:lnTo>
                <a:lnTo>
                  <a:pt x="4773336" y="3337058"/>
                </a:lnTo>
                <a:lnTo>
                  <a:pt x="4759543" y="3288020"/>
                </a:lnTo>
                <a:lnTo>
                  <a:pt x="4745791" y="3238974"/>
                </a:lnTo>
                <a:lnTo>
                  <a:pt x="4718380" y="3140864"/>
                </a:lnTo>
                <a:lnTo>
                  <a:pt x="4677398" y="2993670"/>
                </a:lnTo>
                <a:lnTo>
                  <a:pt x="4663489" y="2944656"/>
                </a:lnTo>
                <a:lnTo>
                  <a:pt x="4649618" y="2895634"/>
                </a:lnTo>
                <a:lnTo>
                  <a:pt x="4635785" y="2846604"/>
                </a:lnTo>
                <a:lnTo>
                  <a:pt x="4621989" y="2797567"/>
                </a:lnTo>
                <a:lnTo>
                  <a:pt x="4608227" y="2748523"/>
                </a:lnTo>
                <a:lnTo>
                  <a:pt x="4594500" y="2699473"/>
                </a:lnTo>
                <a:lnTo>
                  <a:pt x="4580804" y="2650415"/>
                </a:lnTo>
                <a:lnTo>
                  <a:pt x="4567140" y="2601351"/>
                </a:lnTo>
                <a:lnTo>
                  <a:pt x="4553506" y="2552281"/>
                </a:lnTo>
                <a:lnTo>
                  <a:pt x="4539901" y="2503206"/>
                </a:lnTo>
                <a:lnTo>
                  <a:pt x="4526324" y="2454124"/>
                </a:lnTo>
                <a:lnTo>
                  <a:pt x="4512772" y="2405038"/>
                </a:lnTo>
                <a:lnTo>
                  <a:pt x="4485743" y="2306850"/>
                </a:lnTo>
                <a:lnTo>
                  <a:pt x="4458804" y="2208643"/>
                </a:lnTo>
                <a:lnTo>
                  <a:pt x="4431945" y="2110421"/>
                </a:lnTo>
                <a:lnTo>
                  <a:pt x="4405156" y="2012184"/>
                </a:lnTo>
                <a:lnTo>
                  <a:pt x="4378427" y="1913935"/>
                </a:lnTo>
                <a:lnTo>
                  <a:pt x="4338425" y="1766543"/>
                </a:lnTo>
                <a:lnTo>
                  <a:pt x="4285205" y="1569997"/>
                </a:lnTo>
                <a:lnTo>
                  <a:pt x="4242812" y="1410131"/>
                </a:lnTo>
                <a:lnTo>
                  <a:pt x="4239116" y="1397922"/>
                </a:lnTo>
                <a:lnTo>
                  <a:pt x="4230978" y="1373655"/>
                </a:lnTo>
                <a:lnTo>
                  <a:pt x="4221559" y="1349647"/>
                </a:lnTo>
                <a:lnTo>
                  <a:pt x="4211499" y="1325769"/>
                </a:lnTo>
                <a:lnTo>
                  <a:pt x="470" y="2178903"/>
                </a:lnTo>
                <a:lnTo>
                  <a:pt x="459" y="2127073"/>
                </a:lnTo>
                <a:close/>
              </a:path>
              <a:path w="7061200" h="4728210">
                <a:moveTo>
                  <a:pt x="470" y="2178903"/>
                </a:moveTo>
                <a:lnTo>
                  <a:pt x="4054404" y="1357596"/>
                </a:lnTo>
                <a:lnTo>
                  <a:pt x="3957295" y="1390228"/>
                </a:lnTo>
                <a:lnTo>
                  <a:pt x="3857948" y="1410355"/>
                </a:lnTo>
                <a:lnTo>
                  <a:pt x="3810894" y="1432846"/>
                </a:lnTo>
                <a:lnTo>
                  <a:pt x="3761378" y="1442877"/>
                </a:lnTo>
                <a:lnTo>
                  <a:pt x="3714442" y="1465344"/>
                </a:lnTo>
                <a:lnTo>
                  <a:pt x="3665038" y="1475353"/>
                </a:lnTo>
                <a:lnTo>
                  <a:pt x="3618206" y="1497799"/>
                </a:lnTo>
                <a:lnTo>
                  <a:pt x="3568899" y="1507789"/>
                </a:lnTo>
                <a:lnTo>
                  <a:pt x="3522158" y="1530216"/>
                </a:lnTo>
                <a:lnTo>
                  <a:pt x="3472936" y="1540188"/>
                </a:lnTo>
                <a:lnTo>
                  <a:pt x="3426273" y="1562600"/>
                </a:lnTo>
                <a:lnTo>
                  <a:pt x="3377121" y="1572558"/>
                </a:lnTo>
                <a:lnTo>
                  <a:pt x="3330521" y="1594957"/>
                </a:lnTo>
                <a:lnTo>
                  <a:pt x="3232356" y="1614845"/>
                </a:lnTo>
                <a:lnTo>
                  <a:pt x="3139315" y="1659610"/>
                </a:lnTo>
                <a:lnTo>
                  <a:pt x="3090295" y="1669542"/>
                </a:lnTo>
                <a:lnTo>
                  <a:pt x="3043807" y="1691918"/>
                </a:lnTo>
                <a:lnTo>
                  <a:pt x="2994803" y="1701846"/>
                </a:lnTo>
                <a:lnTo>
                  <a:pt x="2948325" y="1724220"/>
                </a:lnTo>
                <a:lnTo>
                  <a:pt x="2899935" y="1734024"/>
                </a:lnTo>
                <a:lnTo>
                  <a:pt x="2854003" y="1756287"/>
                </a:lnTo>
                <a:lnTo>
                  <a:pt x="2805490" y="1766116"/>
                </a:lnTo>
                <a:lnTo>
                  <a:pt x="2759440" y="1788403"/>
                </a:lnTo>
                <a:lnTo>
                  <a:pt x="2710814" y="1798255"/>
                </a:lnTo>
                <a:lnTo>
                  <a:pt x="2664657" y="1820564"/>
                </a:lnTo>
                <a:lnTo>
                  <a:pt x="2567152" y="1840318"/>
                </a:lnTo>
                <a:lnTo>
                  <a:pt x="2520853" y="1862656"/>
                </a:lnTo>
                <a:lnTo>
                  <a:pt x="2423089" y="1882462"/>
                </a:lnTo>
                <a:lnTo>
                  <a:pt x="2376672" y="1904824"/>
                </a:lnTo>
                <a:lnTo>
                  <a:pt x="1386034" y="2105523"/>
                </a:lnTo>
                <a:lnTo>
                  <a:pt x="1338400" y="2128131"/>
                </a:lnTo>
                <a:lnTo>
                  <a:pt x="1188150" y="2158571"/>
                </a:lnTo>
                <a:lnTo>
                  <a:pt x="1140655" y="2181151"/>
                </a:lnTo>
                <a:lnTo>
                  <a:pt x="1040708" y="2201400"/>
                </a:lnTo>
                <a:lnTo>
                  <a:pt x="993296" y="2223963"/>
                </a:lnTo>
                <a:lnTo>
                  <a:pt x="893501" y="2244181"/>
                </a:lnTo>
                <a:lnTo>
                  <a:pt x="846156" y="2266731"/>
                </a:lnTo>
                <a:lnTo>
                  <a:pt x="796309" y="2276830"/>
                </a:lnTo>
                <a:lnTo>
                  <a:pt x="749000" y="2299373"/>
                </a:lnTo>
                <a:lnTo>
                  <a:pt x="699184" y="2309465"/>
                </a:lnTo>
                <a:lnTo>
                  <a:pt x="651904" y="2332002"/>
                </a:lnTo>
                <a:lnTo>
                  <a:pt x="602112" y="2342089"/>
                </a:lnTo>
                <a:lnTo>
                  <a:pt x="554852" y="2364622"/>
                </a:lnTo>
                <a:lnTo>
                  <a:pt x="408065" y="2407318"/>
                </a:lnTo>
                <a:lnTo>
                  <a:pt x="358301" y="2417400"/>
                </a:lnTo>
                <a:lnTo>
                  <a:pt x="310970" y="2439947"/>
                </a:lnTo>
                <a:lnTo>
                  <a:pt x="261188" y="2450033"/>
                </a:lnTo>
                <a:lnTo>
                  <a:pt x="213992" y="2472553"/>
                </a:lnTo>
                <a:lnTo>
                  <a:pt x="164331" y="2482614"/>
                </a:lnTo>
                <a:lnTo>
                  <a:pt x="117243" y="2505112"/>
                </a:lnTo>
                <a:lnTo>
                  <a:pt x="67676" y="2515154"/>
                </a:lnTo>
                <a:lnTo>
                  <a:pt x="20669" y="2537635"/>
                </a:lnTo>
                <a:lnTo>
                  <a:pt x="548" y="2541711"/>
                </a:lnTo>
                <a:lnTo>
                  <a:pt x="470" y="2178903"/>
                </a:lnTo>
                <a:close/>
              </a:path>
              <a:path w="7061200" h="4728210">
                <a:moveTo>
                  <a:pt x="1885845" y="2004263"/>
                </a:moveTo>
                <a:lnTo>
                  <a:pt x="2082417" y="1964439"/>
                </a:lnTo>
                <a:lnTo>
                  <a:pt x="2035817" y="1986838"/>
                </a:lnTo>
                <a:lnTo>
                  <a:pt x="1937528" y="2006751"/>
                </a:lnTo>
                <a:lnTo>
                  <a:pt x="1885845" y="2004263"/>
                </a:lnTo>
                <a:close/>
              </a:path>
              <a:path w="7061200" h="4728210">
                <a:moveTo>
                  <a:pt x="0" y="2052"/>
                </a:moveTo>
                <a:lnTo>
                  <a:pt x="811" y="2088128"/>
                </a:lnTo>
                <a:lnTo>
                  <a:pt x="450" y="2088201"/>
                </a:lnTo>
                <a:lnTo>
                  <a:pt x="0" y="2052"/>
                </a:lnTo>
                <a:close/>
              </a:path>
              <a:path w="7061200" h="4728210">
                <a:moveTo>
                  <a:pt x="4006633" y="913744"/>
                </a:moveTo>
                <a:lnTo>
                  <a:pt x="5048128" y="702742"/>
                </a:lnTo>
                <a:lnTo>
                  <a:pt x="5098221" y="705551"/>
                </a:lnTo>
                <a:lnTo>
                  <a:pt x="3957627" y="936630"/>
                </a:lnTo>
                <a:lnTo>
                  <a:pt x="4006633" y="913744"/>
                </a:lnTo>
                <a:close/>
              </a:path>
              <a:path w="7061200" h="4728210">
                <a:moveTo>
                  <a:pt x="0" y="2052"/>
                </a:moveTo>
                <a:lnTo>
                  <a:pt x="4231501" y="0"/>
                </a:lnTo>
                <a:lnTo>
                  <a:pt x="4254792" y="73029"/>
                </a:lnTo>
                <a:lnTo>
                  <a:pt x="4274751" y="133775"/>
                </a:lnTo>
                <a:lnTo>
                  <a:pt x="4292111" y="182090"/>
                </a:lnTo>
                <a:lnTo>
                  <a:pt x="4311900" y="242871"/>
                </a:lnTo>
                <a:lnTo>
                  <a:pt x="4329060" y="291227"/>
                </a:lnTo>
                <a:lnTo>
                  <a:pt x="4348618" y="352055"/>
                </a:lnTo>
                <a:lnTo>
                  <a:pt x="4365515" y="400463"/>
                </a:lnTo>
                <a:lnTo>
                  <a:pt x="4382258" y="448903"/>
                </a:lnTo>
                <a:lnTo>
                  <a:pt x="4396309" y="484931"/>
                </a:lnTo>
                <a:lnTo>
                  <a:pt x="4412697" y="533443"/>
                </a:lnTo>
                <a:lnTo>
                  <a:pt x="4426362" y="569548"/>
                </a:lnTo>
                <a:lnTo>
                  <a:pt x="4439810" y="605698"/>
                </a:lnTo>
                <a:lnTo>
                  <a:pt x="4453026" y="641894"/>
                </a:lnTo>
                <a:lnTo>
                  <a:pt x="4465995" y="678141"/>
                </a:lnTo>
                <a:lnTo>
                  <a:pt x="4476179" y="701994"/>
                </a:lnTo>
                <a:lnTo>
                  <a:pt x="4486084" y="725903"/>
                </a:lnTo>
                <a:lnTo>
                  <a:pt x="4495695" y="749872"/>
                </a:lnTo>
                <a:lnTo>
                  <a:pt x="4502475" y="761456"/>
                </a:lnTo>
                <a:lnTo>
                  <a:pt x="4554170" y="763941"/>
                </a:lnTo>
                <a:lnTo>
                  <a:pt x="4652420" y="744036"/>
                </a:lnTo>
                <a:lnTo>
                  <a:pt x="4703970" y="746550"/>
                </a:lnTo>
                <a:lnTo>
                  <a:pt x="4801710" y="726749"/>
                </a:lnTo>
                <a:lnTo>
                  <a:pt x="4852895" y="729337"/>
                </a:lnTo>
                <a:lnTo>
                  <a:pt x="4901389" y="719512"/>
                </a:lnTo>
                <a:lnTo>
                  <a:pt x="4952210" y="722174"/>
                </a:lnTo>
                <a:lnTo>
                  <a:pt x="4061766" y="902574"/>
                </a:lnTo>
                <a:lnTo>
                  <a:pt x="4031653" y="805011"/>
                </a:lnTo>
                <a:lnTo>
                  <a:pt x="4001446" y="707466"/>
                </a:lnTo>
                <a:lnTo>
                  <a:pt x="3971153" y="609939"/>
                </a:lnTo>
                <a:lnTo>
                  <a:pt x="3940777" y="512429"/>
                </a:lnTo>
                <a:lnTo>
                  <a:pt x="3910324" y="414935"/>
                </a:lnTo>
                <a:lnTo>
                  <a:pt x="3879799" y="317455"/>
                </a:lnTo>
                <a:lnTo>
                  <a:pt x="3849206" y="219989"/>
                </a:lnTo>
                <a:lnTo>
                  <a:pt x="3818551" y="122535"/>
                </a:lnTo>
                <a:lnTo>
                  <a:pt x="3780395" y="685"/>
                </a:lnTo>
                <a:lnTo>
                  <a:pt x="0" y="2052"/>
                </a:lnTo>
                <a:close/>
              </a:path>
            </a:pathLst>
          </a:custGeom>
          <a:solidFill>
            <a:srgbClr val="FFEFFE"/>
          </a:solidFill>
        </p:spPr>
        <p:txBody>
          <a:bodyPr wrap="square" lIns="0" tIns="0" rIns="0" bIns="0" rtlCol="0"/>
          <a:lstStyle/>
          <a:p>
            <a:endParaRPr/>
          </a:p>
        </p:txBody>
      </p:sp>
    </p:spTree>
    <p:extLst>
      <p:ext uri="{BB962C8B-B14F-4D97-AF65-F5344CB8AC3E}">
        <p14:creationId xmlns:p14="http://schemas.microsoft.com/office/powerpoint/2010/main" val="1489141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161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2192250" cy="6863343"/>
          </a:xfrm>
          <a:prstGeom prst="rect">
            <a:avLst/>
          </a:prstGeom>
        </p:spPr>
      </p:pic>
      <p:sp>
        <p:nvSpPr>
          <p:cNvPr id="2" name="Holder 2"/>
          <p:cNvSpPr>
            <a:spLocks noGrp="1"/>
          </p:cNvSpPr>
          <p:nvPr>
            <p:ph type="title"/>
          </p:nvPr>
        </p:nvSpPr>
        <p:spPr/>
        <p:txBody>
          <a:bodyPr lIns="0" tIns="0" rIns="0" bIns="0"/>
          <a:lstStyle>
            <a:lvl1pPr>
              <a:defRPr sz="4200" b="0" i="0">
                <a:solidFill>
                  <a:srgbClr val="042A20"/>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14387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11589F-6693-4982-988B-DB85AA0455B9}"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2222027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11589F-6693-4982-988B-DB85AA0455B9}" type="datetimeFigureOut">
              <a:rPr lang="en-US" smtClean="0"/>
              <a:t>5/1/2021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3183671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11589F-6693-4982-988B-DB85AA0455B9}"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2180533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11589F-6693-4982-988B-DB85AA0455B9}" type="datetimeFigureOut">
              <a:rPr lang="en-US" smtClean="0"/>
              <a:t>5/1/2021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3010441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11589F-6693-4982-988B-DB85AA0455B9}" type="datetimeFigureOut">
              <a:rPr lang="en-US" smtClean="0"/>
              <a:t>5/1/2021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242024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11589F-6693-4982-988B-DB85AA0455B9}" type="datetimeFigureOut">
              <a:rPr lang="en-US" smtClean="0"/>
              <a:t>5/1/2021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3714497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11589F-6693-4982-988B-DB85AA0455B9}"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171930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11589F-6693-4982-988B-DB85AA0455B9}" type="datetimeFigureOut">
              <a:rPr lang="en-US" smtClean="0"/>
              <a:t>5/1/2021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DBBC5E-2E3A-48F3-8D0D-1E44E2606621}" type="slidenum">
              <a:rPr lang="en-US" smtClean="0"/>
              <a:t>‹#›</a:t>
            </a:fld>
            <a:endParaRPr lang="en-US"/>
          </a:p>
        </p:txBody>
      </p:sp>
    </p:spTree>
    <p:extLst>
      <p:ext uri="{BB962C8B-B14F-4D97-AF65-F5344CB8AC3E}">
        <p14:creationId xmlns:p14="http://schemas.microsoft.com/office/powerpoint/2010/main" val="4127226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11589F-6693-4982-988B-DB85AA0455B9}" type="datetimeFigureOut">
              <a:rPr lang="en-US" smtClean="0"/>
              <a:t>5/1/2021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DBBC5E-2E3A-48F3-8D0D-1E44E2606621}" type="slidenum">
              <a:rPr lang="en-US" smtClean="0"/>
              <a:t>‹#›</a:t>
            </a:fld>
            <a:endParaRPr lang="en-US"/>
          </a:p>
        </p:txBody>
      </p:sp>
    </p:spTree>
    <p:extLst>
      <p:ext uri="{BB962C8B-B14F-4D97-AF65-F5344CB8AC3E}">
        <p14:creationId xmlns:p14="http://schemas.microsoft.com/office/powerpoint/2010/main" val="2793254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docs.blynk.cc/#blynk-server"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CFAFA">
            <a:alpha val="75294"/>
          </a:srgb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04FB59-75E2-4BBF-8827-94704B035BE2}"/>
              </a:ext>
            </a:extLst>
          </p:cNvPr>
          <p:cNvSpPr/>
          <p:nvPr/>
        </p:nvSpPr>
        <p:spPr>
          <a:xfrm>
            <a:off x="335280" y="308314"/>
            <a:ext cx="11521440"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77E347C-7D81-4A65-AD42-E4E675315122}"/>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653055" y="381290"/>
            <a:ext cx="1273022" cy="1273022"/>
          </a:xfrm>
          <a:prstGeom prst="rect">
            <a:avLst/>
          </a:prstGeom>
          <a:effectLst>
            <a:glow rad="127000">
              <a:schemeClr val="accent1">
                <a:alpha val="0"/>
              </a:schemeClr>
            </a:glow>
          </a:effectLst>
        </p:spPr>
      </p:pic>
      <p:grpSp>
        <p:nvGrpSpPr>
          <p:cNvPr id="2" name="Group 1">
            <a:extLst>
              <a:ext uri="{FF2B5EF4-FFF2-40B4-BE49-F238E27FC236}">
                <a16:creationId xmlns:a16="http://schemas.microsoft.com/office/drawing/2014/main" id="{A8B6DC26-DA9A-48EC-BBF8-C7C48DBAF926}"/>
              </a:ext>
            </a:extLst>
          </p:cNvPr>
          <p:cNvGrpSpPr/>
          <p:nvPr/>
        </p:nvGrpSpPr>
        <p:grpSpPr>
          <a:xfrm>
            <a:off x="2289566" y="793052"/>
            <a:ext cx="7612867" cy="5248444"/>
            <a:chOff x="2513795" y="908119"/>
            <a:chExt cx="7612867" cy="5248444"/>
          </a:xfrm>
        </p:grpSpPr>
        <p:sp>
          <p:nvSpPr>
            <p:cNvPr id="4" name="TextBox 3">
              <a:extLst>
                <a:ext uri="{FF2B5EF4-FFF2-40B4-BE49-F238E27FC236}">
                  <a16:creationId xmlns:a16="http://schemas.microsoft.com/office/drawing/2014/main" id="{FABDF94D-683F-4A17-AA41-D7AA7BEE25B8}"/>
                </a:ext>
              </a:extLst>
            </p:cNvPr>
            <p:cNvSpPr txBox="1"/>
            <p:nvPr/>
          </p:nvSpPr>
          <p:spPr>
            <a:xfrm>
              <a:off x="3166863" y="908119"/>
              <a:ext cx="6959799" cy="400110"/>
            </a:xfrm>
            <a:prstGeom prst="rect">
              <a:avLst/>
            </a:prstGeom>
            <a:noFill/>
          </p:spPr>
          <p:txBody>
            <a:bodyPr wrap="square" rtlCol="0" anchor="ctr">
              <a:spAutoFit/>
            </a:bodyPr>
            <a:lstStyle/>
            <a:p>
              <a:pPr algn="ctr"/>
              <a:r>
                <a:rPr lang="en-US" sz="2000" b="1" dirty="0">
                  <a:latin typeface="+mj-lt"/>
                  <a:ea typeface="Montserrat Black" charset="0"/>
                  <a:cs typeface="Montserrat Black" charset="0"/>
                </a:rPr>
                <a:t>Jawaharlal Darda Institute Of Engineering and Technology, </a:t>
              </a:r>
              <a:r>
                <a:rPr lang="en-US" sz="2000" b="1" dirty="0" err="1">
                  <a:latin typeface="+mj-lt"/>
                  <a:ea typeface="Montserrat Black" charset="0"/>
                  <a:cs typeface="Montserrat Black" charset="0"/>
                </a:rPr>
                <a:t>Yavatmal</a:t>
              </a:r>
              <a:endParaRPr lang="en-US" sz="2000" b="1" dirty="0">
                <a:latin typeface="+mj-lt"/>
                <a:ea typeface="Montserrat Black" charset="0"/>
                <a:cs typeface="Montserrat Black" charset="0"/>
              </a:endParaRPr>
            </a:p>
          </p:txBody>
        </p:sp>
        <p:sp>
          <p:nvSpPr>
            <p:cNvPr id="5" name="TextBox 4">
              <a:extLst>
                <a:ext uri="{FF2B5EF4-FFF2-40B4-BE49-F238E27FC236}">
                  <a16:creationId xmlns:a16="http://schemas.microsoft.com/office/drawing/2014/main" id="{620F0CDA-6F72-4427-A672-352E2FCB7D88}"/>
                </a:ext>
              </a:extLst>
            </p:cNvPr>
            <p:cNvSpPr txBox="1"/>
            <p:nvPr/>
          </p:nvSpPr>
          <p:spPr>
            <a:xfrm>
              <a:off x="3683116" y="5616287"/>
              <a:ext cx="5160031" cy="540276"/>
            </a:xfrm>
            <a:prstGeom prst="rect">
              <a:avLst/>
            </a:prstGeom>
            <a:noFill/>
          </p:spPr>
          <p:txBody>
            <a:bodyPr wrap="square" rtlCol="0">
              <a:spAutoFit/>
            </a:bodyPr>
            <a:lstStyle/>
            <a:p>
              <a:pPr algn="ctr">
                <a:lnSpc>
                  <a:spcPts val="1800"/>
                </a:lnSpc>
              </a:pPr>
              <a:r>
                <a:rPr lang="en-US" sz="1300" dirty="0">
                  <a:latin typeface="Montserrat Light" panose="00000400000000000000" pitchFamily="50" charset="0"/>
                  <a:ea typeface="Open Sans Extrabold" panose="020B0906030804020204" pitchFamily="34" charset="0"/>
                  <a:cs typeface="Open Sans Extrabold" panose="020B0906030804020204" pitchFamily="34" charset="0"/>
                </a:rPr>
                <a:t>Department of Computer Science and Engineering</a:t>
              </a:r>
            </a:p>
            <a:p>
              <a:pPr algn="ctr">
                <a:lnSpc>
                  <a:spcPts val="1800"/>
                </a:lnSpc>
              </a:pPr>
              <a:r>
                <a:rPr lang="en-US" sz="1300" dirty="0">
                  <a:latin typeface="Montserrat Light" panose="00000400000000000000" pitchFamily="50" charset="0"/>
                  <a:ea typeface="Open Sans Extrabold" panose="020B0906030804020204" pitchFamily="34" charset="0"/>
                  <a:cs typeface="Open Sans Extrabold" panose="020B0906030804020204" pitchFamily="34" charset="0"/>
                </a:rPr>
                <a:t>JDIET, Yavatmal</a:t>
              </a:r>
            </a:p>
          </p:txBody>
        </p:sp>
        <p:cxnSp>
          <p:nvCxnSpPr>
            <p:cNvPr id="6" name="Straight Connector 5">
              <a:extLst>
                <a:ext uri="{FF2B5EF4-FFF2-40B4-BE49-F238E27FC236}">
                  <a16:creationId xmlns:a16="http://schemas.microsoft.com/office/drawing/2014/main" id="{1DBE29C3-4848-459C-A76D-C3E15E98DF3B}"/>
                </a:ext>
              </a:extLst>
            </p:cNvPr>
            <p:cNvCxnSpPr>
              <a:cxnSpLocks/>
            </p:cNvCxnSpPr>
            <p:nvPr/>
          </p:nvCxnSpPr>
          <p:spPr>
            <a:xfrm>
              <a:off x="2513795" y="5554525"/>
              <a:ext cx="7290034" cy="41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BAA091A-64CE-4D30-AEAE-770D85AA0742}"/>
                </a:ext>
              </a:extLst>
            </p:cNvPr>
            <p:cNvSpPr txBox="1"/>
            <p:nvPr/>
          </p:nvSpPr>
          <p:spPr>
            <a:xfrm>
              <a:off x="3683116" y="1537107"/>
              <a:ext cx="4951392" cy="1908215"/>
            </a:xfrm>
            <a:prstGeom prst="rect">
              <a:avLst/>
            </a:prstGeom>
            <a:noFill/>
          </p:spPr>
          <p:txBody>
            <a:bodyPr wrap="square" rtlCol="0">
              <a:spAutoFit/>
            </a:bodyPr>
            <a:lstStyle/>
            <a:p>
              <a:pPr algn="ctr"/>
              <a:r>
                <a:rPr lang="en-US" sz="1600" dirty="0">
                  <a:cs typeface="Times New Roman" panose="02020603050405020304" pitchFamily="18" charset="0"/>
                </a:rPr>
                <a:t>Project On</a:t>
              </a:r>
            </a:p>
            <a:p>
              <a:pPr algn="ctr"/>
              <a:r>
                <a:rPr lang="en-US" sz="2800" dirty="0"/>
                <a:t>“</a:t>
              </a:r>
              <a:r>
                <a:rPr lang="en-US" sz="2800" b="1" i="0" u="none" strike="noStrike" dirty="0">
                  <a:solidFill>
                    <a:srgbClr val="000000"/>
                  </a:solidFill>
                  <a:effectLst/>
                </a:rPr>
                <a:t>WEB SERVER BASED HOME AUTOMATION SYSTEM USING INTERNET OF THINGS</a:t>
              </a:r>
              <a:r>
                <a:rPr lang="en-US" sz="2800" dirty="0"/>
                <a:t>”</a:t>
              </a:r>
            </a:p>
            <a:p>
              <a:pPr algn="ctr"/>
              <a:r>
                <a:rPr lang="en-US" dirty="0">
                  <a:cs typeface="Times New Roman" panose="02020603050405020304" pitchFamily="18" charset="0"/>
                </a:rPr>
                <a:t>By</a:t>
              </a:r>
            </a:p>
          </p:txBody>
        </p:sp>
        <p:sp>
          <p:nvSpPr>
            <p:cNvPr id="10" name="TextBox 9">
              <a:extLst>
                <a:ext uri="{FF2B5EF4-FFF2-40B4-BE49-F238E27FC236}">
                  <a16:creationId xmlns:a16="http://schemas.microsoft.com/office/drawing/2014/main" id="{453E5EAD-32E9-4A68-BE50-5271E61C41E1}"/>
                </a:ext>
              </a:extLst>
            </p:cNvPr>
            <p:cNvSpPr txBox="1"/>
            <p:nvPr/>
          </p:nvSpPr>
          <p:spPr>
            <a:xfrm>
              <a:off x="4884936" y="4661973"/>
              <a:ext cx="2927758" cy="615553"/>
            </a:xfrm>
            <a:prstGeom prst="rect">
              <a:avLst/>
            </a:prstGeom>
            <a:noFill/>
          </p:spPr>
          <p:txBody>
            <a:bodyPr wrap="square" rtlCol="0">
              <a:spAutoFit/>
            </a:bodyPr>
            <a:lstStyle/>
            <a:p>
              <a:pPr algn="ctr"/>
              <a:r>
                <a:rPr lang="en-US" sz="1800" dirty="0">
                  <a:cs typeface="Times New Roman" panose="02020603050405020304" pitchFamily="18" charset="0"/>
                </a:rPr>
                <a:t>Under the Guidance of</a:t>
              </a:r>
            </a:p>
            <a:p>
              <a:pPr algn="ctr"/>
              <a:r>
                <a:rPr lang="en-US" sz="1600" b="1" dirty="0"/>
                <a:t>Prof. A. N. </a:t>
              </a:r>
              <a:r>
                <a:rPr lang="en-US" sz="1600" b="1" dirty="0" err="1"/>
                <a:t>Kazi</a:t>
              </a:r>
              <a:endParaRPr lang="en-US" sz="1600" b="1" dirty="0"/>
            </a:p>
          </p:txBody>
        </p:sp>
        <p:sp>
          <p:nvSpPr>
            <p:cNvPr id="11" name="TextBox 10">
              <a:extLst>
                <a:ext uri="{FF2B5EF4-FFF2-40B4-BE49-F238E27FC236}">
                  <a16:creationId xmlns:a16="http://schemas.microsoft.com/office/drawing/2014/main" id="{20A699D8-1BE6-4D39-8396-7F7F6166846F}"/>
                </a:ext>
              </a:extLst>
            </p:cNvPr>
            <p:cNvSpPr txBox="1"/>
            <p:nvPr/>
          </p:nvSpPr>
          <p:spPr>
            <a:xfrm>
              <a:off x="3416862" y="3417274"/>
              <a:ext cx="5863905" cy="1323439"/>
            </a:xfrm>
            <a:prstGeom prst="rect">
              <a:avLst/>
            </a:prstGeom>
            <a:noFill/>
          </p:spPr>
          <p:txBody>
            <a:bodyPr wrap="square" rtlCol="0">
              <a:spAutoFit/>
            </a:bodyPr>
            <a:lstStyle/>
            <a:p>
              <a:pPr marL="76200" marR="0">
                <a:spcBef>
                  <a:spcPts val="5"/>
                </a:spcBef>
                <a:spcAft>
                  <a:spcPts val="0"/>
                </a:spcAft>
                <a:tabLst>
                  <a:tab pos="3718560" algn="l"/>
                </a:tabLst>
              </a:pPr>
              <a:r>
                <a:rPr lang="en-US" sz="1600" dirty="0">
                  <a:effectLst/>
                  <a:latin typeface="Times New Roman" panose="02020603050405020304" pitchFamily="18" charset="0"/>
                  <a:ea typeface="Times New Roman" panose="02020603050405020304" pitchFamily="18" charset="0"/>
                </a:rPr>
                <a:t>1.</a:t>
              </a:r>
              <a:r>
                <a:rPr lang="en-US" sz="1600" spc="-5"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Hitesha</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Gotecha</a:t>
              </a:r>
              <a:r>
                <a:rPr lang="en-US" sz="1600" dirty="0">
                  <a:effectLst/>
                  <a:latin typeface="Times New Roman" panose="02020603050405020304" pitchFamily="18" charset="0"/>
                  <a:ea typeface="Times New Roman" panose="02020603050405020304" pitchFamily="18" charset="0"/>
                </a:rPr>
                <a:t>	2.</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Aniket </a:t>
              </a:r>
              <a:r>
                <a:rPr lang="en-US" sz="1600" dirty="0" err="1">
                  <a:effectLst/>
                  <a:latin typeface="Times New Roman" panose="02020603050405020304" pitchFamily="18" charset="0"/>
                  <a:ea typeface="Times New Roman" panose="02020603050405020304" pitchFamily="18" charset="0"/>
                </a:rPr>
                <a:t>Marwade</a:t>
              </a:r>
              <a:endParaRPr lang="en-US" sz="1600" dirty="0">
                <a:effectLst/>
                <a:latin typeface="Times New Roman" panose="02020603050405020304" pitchFamily="18" charset="0"/>
                <a:ea typeface="Times New Roman" panose="02020603050405020304" pitchFamily="18" charset="0"/>
              </a:endParaRPr>
            </a:p>
            <a:p>
              <a:pPr marL="76200" marR="0">
                <a:lnSpc>
                  <a:spcPts val="1830"/>
                </a:lnSpc>
                <a:spcBef>
                  <a:spcPts val="5"/>
                </a:spcBef>
                <a:spcAft>
                  <a:spcPts val="0"/>
                </a:spcAft>
                <a:tabLst>
                  <a:tab pos="3719830" algn="l"/>
                </a:tabLst>
              </a:pPr>
              <a:r>
                <a:rPr lang="en-US" sz="1600" dirty="0">
                  <a:effectLst/>
                  <a:latin typeface="Times New Roman" panose="02020603050405020304" pitchFamily="18" charset="0"/>
                  <a:ea typeface="Times New Roman" panose="02020603050405020304" pitchFamily="18" charset="0"/>
                </a:rPr>
                <a:t>3.</a:t>
              </a:r>
              <a:r>
                <a:rPr lang="en-US" sz="1600" spc="-3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Abhijeet </a:t>
              </a:r>
              <a:r>
                <a:rPr lang="en-US" sz="1600" dirty="0" err="1">
                  <a:effectLst/>
                  <a:latin typeface="Times New Roman" panose="02020603050405020304" pitchFamily="18" charset="0"/>
                  <a:ea typeface="Times New Roman" panose="02020603050405020304" pitchFamily="18" charset="0"/>
                </a:rPr>
                <a:t>Gurnule</a:t>
              </a:r>
              <a:r>
                <a:rPr lang="en-US" sz="1600" dirty="0">
                  <a:effectLst/>
                  <a:latin typeface="Times New Roman" panose="02020603050405020304" pitchFamily="18" charset="0"/>
                  <a:ea typeface="Times New Roman" panose="02020603050405020304" pitchFamily="18" charset="0"/>
                </a:rPr>
                <a:t>	4.</a:t>
              </a:r>
              <a:r>
                <a:rPr lang="en-US" sz="1600" spc="-5"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Nayan</a:t>
              </a:r>
              <a:r>
                <a:rPr lang="en-US" sz="1600" dirty="0">
                  <a:effectLst/>
                  <a:latin typeface="Times New Roman" panose="02020603050405020304" pitchFamily="18" charset="0"/>
                  <a:ea typeface="Times New Roman" panose="02020603050405020304" pitchFamily="18" charset="0"/>
                </a:rPr>
                <a:t> Patel</a:t>
              </a:r>
            </a:p>
            <a:p>
              <a:pPr marL="76200" marR="0">
                <a:lnSpc>
                  <a:spcPts val="1830"/>
                </a:lnSpc>
                <a:spcBef>
                  <a:spcPts val="0"/>
                </a:spcBef>
                <a:spcAft>
                  <a:spcPts val="0"/>
                </a:spcAft>
                <a:tabLst>
                  <a:tab pos="3753485" algn="l"/>
                </a:tabLst>
              </a:pPr>
              <a:r>
                <a:rPr lang="en-US" sz="1600" dirty="0">
                  <a:effectLst/>
                  <a:latin typeface="Times New Roman" panose="02020603050405020304" pitchFamily="18" charset="0"/>
                  <a:ea typeface="Times New Roman" panose="02020603050405020304" pitchFamily="18" charset="0"/>
                </a:rPr>
                <a:t>5. Rohit </a:t>
              </a:r>
              <a:r>
                <a:rPr lang="en-US" sz="1600" dirty="0" err="1">
                  <a:effectLst/>
                  <a:latin typeface="Times New Roman" panose="02020603050405020304" pitchFamily="18" charset="0"/>
                  <a:ea typeface="Times New Roman" panose="02020603050405020304" pitchFamily="18" charset="0"/>
                </a:rPr>
                <a:t>Darekar</a:t>
              </a:r>
              <a:r>
                <a:rPr lang="en-US" sz="1600" dirty="0">
                  <a:effectLst/>
                  <a:latin typeface="Times New Roman" panose="02020603050405020304" pitchFamily="18" charset="0"/>
                  <a:ea typeface="Times New Roman" panose="02020603050405020304" pitchFamily="18" charset="0"/>
                </a:rPr>
                <a:t>	6.</a:t>
              </a:r>
              <a:r>
                <a:rPr lang="en-US" sz="1600" spc="-5"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Janvi</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Dhomane</a:t>
              </a:r>
              <a:endParaRPr lang="en-US" sz="1600" dirty="0">
                <a:effectLst/>
                <a:latin typeface="Times New Roman" panose="02020603050405020304" pitchFamily="18" charset="0"/>
                <a:ea typeface="Times New Roman" panose="02020603050405020304" pitchFamily="18" charset="0"/>
              </a:endParaRPr>
            </a:p>
            <a:p>
              <a:pPr marL="76200" marR="0">
                <a:spcBef>
                  <a:spcPts val="10"/>
                </a:spcBef>
                <a:spcAft>
                  <a:spcPts val="0"/>
                </a:spcAft>
                <a:tabLst>
                  <a:tab pos="3749675" algn="l"/>
                </a:tabLst>
              </a:pPr>
              <a:r>
                <a:rPr lang="en-US" sz="1600" dirty="0">
                  <a:effectLst/>
                  <a:latin typeface="Times New Roman" panose="02020603050405020304" pitchFamily="18" charset="0"/>
                  <a:ea typeface="Times New Roman" panose="02020603050405020304" pitchFamily="18" charset="0"/>
                </a:rPr>
                <a:t>7.</a:t>
              </a:r>
              <a:r>
                <a:rPr lang="en-US" sz="1600"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Rati </a:t>
              </a:r>
              <a:r>
                <a:rPr lang="en-US" sz="1600" dirty="0" err="1">
                  <a:effectLst/>
                  <a:latin typeface="Times New Roman" panose="02020603050405020304" pitchFamily="18" charset="0"/>
                  <a:ea typeface="Times New Roman" panose="02020603050405020304" pitchFamily="18" charset="0"/>
                </a:rPr>
                <a:t>Gaddamwar</a:t>
              </a:r>
              <a:r>
                <a:rPr lang="en-US" sz="1600" dirty="0">
                  <a:effectLst/>
                  <a:latin typeface="Times New Roman" panose="02020603050405020304" pitchFamily="18" charset="0"/>
                  <a:ea typeface="Times New Roman" panose="02020603050405020304" pitchFamily="18" charset="0"/>
                </a:rPr>
                <a:t>	8.</a:t>
              </a:r>
              <a:r>
                <a:rPr lang="en-US" sz="1600" spc="-15"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Ritesh</a:t>
              </a:r>
              <a:r>
                <a:rPr lang="en-US" sz="1600" dirty="0">
                  <a:effectLst/>
                  <a:latin typeface="Times New Roman" panose="02020603050405020304" pitchFamily="18" charset="0"/>
                  <a:ea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rPr>
                <a:t>Rekhate</a:t>
              </a:r>
              <a:endParaRPr lang="en-US" sz="16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894855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741C3D-9334-4FC2-BA48-3C46C7380656}"/>
              </a:ext>
            </a:extLst>
          </p:cNvPr>
          <p:cNvSpPr/>
          <p:nvPr/>
        </p:nvSpPr>
        <p:spPr>
          <a:xfrm>
            <a:off x="4937760" y="0"/>
            <a:ext cx="7254240" cy="6858000"/>
          </a:xfrm>
          <a:prstGeom prst="rect">
            <a:avLst/>
          </a:prstGeom>
          <a:solidFill>
            <a:srgbClr val="4CFAFA"/>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2A9C700-A1D2-4577-A2C5-0597EFC205F4}"/>
              </a:ext>
            </a:extLst>
          </p:cNvPr>
          <p:cNvSpPr txBox="1"/>
          <p:nvPr/>
        </p:nvSpPr>
        <p:spPr>
          <a:xfrm>
            <a:off x="436880" y="3075056"/>
            <a:ext cx="4074160" cy="707886"/>
          </a:xfrm>
          <a:prstGeom prst="rect">
            <a:avLst/>
          </a:prstGeom>
          <a:noFill/>
        </p:spPr>
        <p:txBody>
          <a:bodyPr wrap="square" rtlCol="0">
            <a:spAutoFit/>
          </a:bodyPr>
          <a:lstStyle/>
          <a:p>
            <a:pPr algn="ctr"/>
            <a:r>
              <a:rPr lang="en-US" sz="4000" dirty="0"/>
              <a:t>IMPLEMENTATION</a:t>
            </a:r>
          </a:p>
        </p:txBody>
      </p:sp>
      <p:sp>
        <p:nvSpPr>
          <p:cNvPr id="5" name="TextBox 4">
            <a:extLst>
              <a:ext uri="{FF2B5EF4-FFF2-40B4-BE49-F238E27FC236}">
                <a16:creationId xmlns:a16="http://schemas.microsoft.com/office/drawing/2014/main" id="{DFD78131-03A0-4E4C-A2EA-97FBF0332A2F}"/>
              </a:ext>
            </a:extLst>
          </p:cNvPr>
          <p:cNvSpPr txBox="1"/>
          <p:nvPr/>
        </p:nvSpPr>
        <p:spPr>
          <a:xfrm>
            <a:off x="5643880" y="181957"/>
            <a:ext cx="6111240" cy="6740307"/>
          </a:xfrm>
          <a:prstGeom prst="rect">
            <a:avLst/>
          </a:prstGeom>
          <a:noFill/>
        </p:spPr>
        <p:txBody>
          <a:bodyPr wrap="square" rtlCol="0">
            <a:spAutoFit/>
          </a:bodyPr>
          <a:lstStyle/>
          <a:p>
            <a:r>
              <a:rPr lang="en-US" sz="1600" b="1" dirty="0">
                <a:latin typeface="Corbel" panose="020B0503020204020204" pitchFamily="34" charset="0"/>
                <a:cs typeface="Arial" panose="020B0604020202020204" pitchFamily="34" charset="0"/>
              </a:rPr>
              <a:t>Arduino Ide:</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Download the latest version of the Arduino Ide.</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Go to the folder: \Downloads</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Look for Arduino Ide file and Install it.</a:t>
            </a:r>
          </a:p>
          <a:p>
            <a:endParaRPr lang="en-US" sz="1600" dirty="0">
              <a:latin typeface="Corbel" panose="020B0503020204020204" pitchFamily="34" charset="0"/>
              <a:cs typeface="Arial" panose="020B0604020202020204" pitchFamily="34" charset="0"/>
            </a:endParaRPr>
          </a:p>
          <a:p>
            <a:r>
              <a:rPr lang="en-US" sz="1600" b="1" dirty="0">
                <a:latin typeface="Corbel" panose="020B0503020204020204" pitchFamily="34" charset="0"/>
                <a:cs typeface="Arial" panose="020B0604020202020204" pitchFamily="34" charset="0"/>
              </a:rPr>
              <a:t>Blynk Library:</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Open Arduino Ide.</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Go to Sketch:</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Go to Include Library</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Go to Manage Libraries</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Search for Blynk in search box</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Select latest version in Select Version box and click Install</a:t>
            </a:r>
          </a:p>
          <a:p>
            <a:endParaRPr lang="en-US" sz="1600" dirty="0">
              <a:latin typeface="Corbel" panose="020B0503020204020204" pitchFamily="34" charset="0"/>
              <a:cs typeface="Arial" panose="020B0604020202020204" pitchFamily="34" charset="0"/>
            </a:endParaRPr>
          </a:p>
          <a:p>
            <a:r>
              <a:rPr lang="en-US" sz="1600" b="1" dirty="0">
                <a:latin typeface="Corbel" panose="020B0503020204020204" pitchFamily="34" charset="0"/>
                <a:cs typeface="Arial" panose="020B0604020202020204" pitchFamily="34" charset="0"/>
              </a:rPr>
              <a:t>ESP32 Board:</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Open Arduino Ide.</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Go to Files:</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Go to Preferences</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Go to Additional Boards Manager URLs: and Paste- https://raw.githubusercontent.com/espressif/arduino-esp32/gh-pages/package_esp32_index.json their and click Ok.</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Now go to Tools:</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Go to Boards:</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Go to Boards Manager</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Search for esp32 in search bar</a:t>
            </a:r>
          </a:p>
          <a:p>
            <a:pPr marL="285750" indent="-285750">
              <a:buFont typeface="Arial" panose="020B0604020202020204" pitchFamily="34" charset="0"/>
              <a:buChar char="•"/>
            </a:pPr>
            <a:r>
              <a:rPr lang="en-US" sz="1600" dirty="0">
                <a:latin typeface="Corbel" panose="020B0503020204020204" pitchFamily="34" charset="0"/>
                <a:cs typeface="Arial" panose="020B0604020202020204" pitchFamily="34" charset="0"/>
              </a:rPr>
              <a:t>Select latest version in Select Version box and click Install</a:t>
            </a:r>
          </a:p>
          <a:p>
            <a:endParaRPr lang="en-US" sz="1600" dirty="0">
              <a:latin typeface="Corbel" panose="020B0503020204020204" pitchFamily="34" charset="0"/>
              <a:cs typeface="Arial" panose="020B0604020202020204" pitchFamily="34" charset="0"/>
            </a:endParaRPr>
          </a:p>
        </p:txBody>
      </p:sp>
    </p:spTree>
    <p:extLst>
      <p:ext uri="{BB962C8B-B14F-4D97-AF65-F5344CB8AC3E}">
        <p14:creationId xmlns:p14="http://schemas.microsoft.com/office/powerpoint/2010/main" val="23224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C7E1C2-86B3-4B20-9E2A-7BBA33BB1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825" y="672334"/>
            <a:ext cx="4752990" cy="2596439"/>
          </a:xfrm>
          <a:prstGeom prst="rect">
            <a:avLst/>
          </a:prstGeom>
        </p:spPr>
      </p:pic>
      <p:pic>
        <p:nvPicPr>
          <p:cNvPr id="3" name="Picture 2">
            <a:extLst>
              <a:ext uri="{FF2B5EF4-FFF2-40B4-BE49-F238E27FC236}">
                <a16:creationId xmlns:a16="http://schemas.microsoft.com/office/drawing/2014/main" id="{46C37520-1432-4A17-AD76-2E6ECB218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825" y="3589227"/>
            <a:ext cx="4752990" cy="2596439"/>
          </a:xfrm>
          <a:prstGeom prst="rect">
            <a:avLst/>
          </a:prstGeom>
        </p:spPr>
      </p:pic>
      <p:sp>
        <p:nvSpPr>
          <p:cNvPr id="4" name="TextBox 3">
            <a:extLst>
              <a:ext uri="{FF2B5EF4-FFF2-40B4-BE49-F238E27FC236}">
                <a16:creationId xmlns:a16="http://schemas.microsoft.com/office/drawing/2014/main" id="{38102714-74B7-4C83-BAB8-C1597E1B3F7A}"/>
              </a:ext>
            </a:extLst>
          </p:cNvPr>
          <p:cNvSpPr txBox="1"/>
          <p:nvPr/>
        </p:nvSpPr>
        <p:spPr>
          <a:xfrm flipH="1">
            <a:off x="1363330" y="2942896"/>
            <a:ext cx="1797565" cy="646331"/>
          </a:xfrm>
          <a:prstGeom prst="rect">
            <a:avLst/>
          </a:prstGeom>
          <a:noFill/>
        </p:spPr>
        <p:txBody>
          <a:bodyPr wrap="square" rtlCol="0">
            <a:spAutoFit/>
          </a:bodyPr>
          <a:lstStyle/>
          <a:p>
            <a:r>
              <a:rPr lang="en-US" sz="3600" dirty="0"/>
              <a:t>IMAGES</a:t>
            </a:r>
          </a:p>
        </p:txBody>
      </p:sp>
      <p:sp>
        <p:nvSpPr>
          <p:cNvPr id="5" name="TextBox 4">
            <a:extLst>
              <a:ext uri="{FF2B5EF4-FFF2-40B4-BE49-F238E27FC236}">
                <a16:creationId xmlns:a16="http://schemas.microsoft.com/office/drawing/2014/main" id="{91B713D5-ACF1-4E13-808D-49C867876129}"/>
              </a:ext>
            </a:extLst>
          </p:cNvPr>
          <p:cNvSpPr txBox="1"/>
          <p:nvPr/>
        </p:nvSpPr>
        <p:spPr>
          <a:xfrm>
            <a:off x="9635625" y="1554480"/>
            <a:ext cx="843280" cy="830997"/>
          </a:xfrm>
          <a:prstGeom prst="rect">
            <a:avLst/>
          </a:prstGeom>
          <a:noFill/>
        </p:spPr>
        <p:txBody>
          <a:bodyPr wrap="square" rtlCol="0">
            <a:spAutoFit/>
          </a:bodyPr>
          <a:lstStyle/>
          <a:p>
            <a:r>
              <a:rPr lang="en-US" sz="2400" dirty="0"/>
              <a:t>Back Side</a:t>
            </a:r>
          </a:p>
        </p:txBody>
      </p:sp>
      <p:sp>
        <p:nvSpPr>
          <p:cNvPr id="8" name="TextBox 7">
            <a:extLst>
              <a:ext uri="{FF2B5EF4-FFF2-40B4-BE49-F238E27FC236}">
                <a16:creationId xmlns:a16="http://schemas.microsoft.com/office/drawing/2014/main" id="{A81026D2-927C-4795-95A2-1B549110CAC8}"/>
              </a:ext>
            </a:extLst>
          </p:cNvPr>
          <p:cNvSpPr txBox="1"/>
          <p:nvPr/>
        </p:nvSpPr>
        <p:spPr>
          <a:xfrm>
            <a:off x="9635624" y="4471947"/>
            <a:ext cx="940935" cy="830997"/>
          </a:xfrm>
          <a:prstGeom prst="rect">
            <a:avLst/>
          </a:prstGeom>
          <a:noFill/>
        </p:spPr>
        <p:txBody>
          <a:bodyPr wrap="square" rtlCol="0">
            <a:spAutoFit/>
          </a:bodyPr>
          <a:lstStyle/>
          <a:p>
            <a:r>
              <a:rPr lang="en-US" sz="2400" dirty="0"/>
              <a:t>Front Side</a:t>
            </a:r>
          </a:p>
        </p:txBody>
      </p:sp>
    </p:spTree>
    <p:extLst>
      <p:ext uri="{BB962C8B-B14F-4D97-AF65-F5344CB8AC3E}">
        <p14:creationId xmlns:p14="http://schemas.microsoft.com/office/powerpoint/2010/main" val="1715342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FE5F832-E327-4B9C-B446-0915C93AE49F}"/>
              </a:ext>
            </a:extLst>
          </p:cNvPr>
          <p:cNvSpPr/>
          <p:nvPr/>
        </p:nvSpPr>
        <p:spPr>
          <a:xfrm>
            <a:off x="984738" y="586154"/>
            <a:ext cx="10222524" cy="351692"/>
          </a:xfrm>
          <a:prstGeom prst="rect">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2D3DF76-1D74-4B23-9406-BA29C66FDCAA}"/>
              </a:ext>
            </a:extLst>
          </p:cNvPr>
          <p:cNvSpPr txBox="1"/>
          <p:nvPr/>
        </p:nvSpPr>
        <p:spPr>
          <a:xfrm>
            <a:off x="4564573" y="505066"/>
            <a:ext cx="3062853" cy="523220"/>
          </a:xfrm>
          <a:prstGeom prst="rect">
            <a:avLst/>
          </a:prstGeom>
          <a:noFill/>
        </p:spPr>
        <p:txBody>
          <a:bodyPr wrap="square" rtlCol="0">
            <a:spAutoFit/>
          </a:bodyPr>
          <a:lstStyle/>
          <a:p>
            <a:pPr algn="ctr"/>
            <a:r>
              <a:rPr lang="en-US" sz="2800" dirty="0"/>
              <a:t>MOBILE INTERFACE</a:t>
            </a:r>
          </a:p>
        </p:txBody>
      </p:sp>
      <p:grpSp>
        <p:nvGrpSpPr>
          <p:cNvPr id="25" name="Group 24">
            <a:extLst>
              <a:ext uri="{FF2B5EF4-FFF2-40B4-BE49-F238E27FC236}">
                <a16:creationId xmlns:a16="http://schemas.microsoft.com/office/drawing/2014/main" id="{34905E76-09BE-4589-9BC8-F4819F2D7311}"/>
              </a:ext>
            </a:extLst>
          </p:cNvPr>
          <p:cNvGrpSpPr/>
          <p:nvPr/>
        </p:nvGrpSpPr>
        <p:grpSpPr>
          <a:xfrm>
            <a:off x="434923" y="1183620"/>
            <a:ext cx="11322153" cy="5226108"/>
            <a:chOff x="-50672" y="916884"/>
            <a:chExt cx="12387024" cy="5658336"/>
          </a:xfrm>
        </p:grpSpPr>
        <p:grpSp>
          <p:nvGrpSpPr>
            <p:cNvPr id="19" name="Group 18">
              <a:extLst>
                <a:ext uri="{FF2B5EF4-FFF2-40B4-BE49-F238E27FC236}">
                  <a16:creationId xmlns:a16="http://schemas.microsoft.com/office/drawing/2014/main" id="{702FA46B-AB3B-4149-ABE9-5B76ADA1013B}"/>
                </a:ext>
              </a:extLst>
            </p:cNvPr>
            <p:cNvGrpSpPr/>
            <p:nvPr/>
          </p:nvGrpSpPr>
          <p:grpSpPr>
            <a:xfrm>
              <a:off x="-50672" y="916884"/>
              <a:ext cx="3660456" cy="5658336"/>
              <a:chOff x="454344" y="660400"/>
              <a:chExt cx="4110229" cy="6034256"/>
            </a:xfrm>
          </p:grpSpPr>
          <p:pic>
            <p:nvPicPr>
              <p:cNvPr id="15" name="Picture 14">
                <a:extLst>
                  <a:ext uri="{FF2B5EF4-FFF2-40B4-BE49-F238E27FC236}">
                    <a16:creationId xmlns:a16="http://schemas.microsoft.com/office/drawing/2014/main" id="{D6AD7A23-DF7F-4E1B-B11D-70EF21F31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44" y="660400"/>
                <a:ext cx="4110229" cy="6034256"/>
              </a:xfrm>
              <a:prstGeom prst="rect">
                <a:avLst/>
              </a:prstGeom>
            </p:spPr>
          </p:pic>
          <p:pic>
            <p:nvPicPr>
              <p:cNvPr id="10" name="Picture 9">
                <a:extLst>
                  <a:ext uri="{FF2B5EF4-FFF2-40B4-BE49-F238E27FC236}">
                    <a16:creationId xmlns:a16="http://schemas.microsoft.com/office/drawing/2014/main" id="{7FE34B5A-5C8B-44F0-A7BB-279CCFF8C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395" y="1624044"/>
                <a:ext cx="2473165" cy="4096035"/>
              </a:xfrm>
              <a:prstGeom prst="rect">
                <a:avLst/>
              </a:prstGeom>
            </p:spPr>
          </p:pic>
        </p:grpSp>
        <p:grpSp>
          <p:nvGrpSpPr>
            <p:cNvPr id="20" name="Group 19">
              <a:extLst>
                <a:ext uri="{FF2B5EF4-FFF2-40B4-BE49-F238E27FC236}">
                  <a16:creationId xmlns:a16="http://schemas.microsoft.com/office/drawing/2014/main" id="{6D0F66C5-CB9B-461B-9334-238E2357684B}"/>
                </a:ext>
              </a:extLst>
            </p:cNvPr>
            <p:cNvGrpSpPr/>
            <p:nvPr/>
          </p:nvGrpSpPr>
          <p:grpSpPr>
            <a:xfrm>
              <a:off x="8596102" y="916884"/>
              <a:ext cx="3740250" cy="5658336"/>
              <a:chOff x="3718560" y="823744"/>
              <a:chExt cx="4110229" cy="6034256"/>
            </a:xfrm>
          </p:grpSpPr>
          <p:pic>
            <p:nvPicPr>
              <p:cNvPr id="16" name="Picture 15">
                <a:extLst>
                  <a:ext uri="{FF2B5EF4-FFF2-40B4-BE49-F238E27FC236}">
                    <a16:creationId xmlns:a16="http://schemas.microsoft.com/office/drawing/2014/main" id="{EEAAAFAD-4F98-4BDA-9D3A-A2CC31E55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560" y="823744"/>
                <a:ext cx="4110229" cy="6034256"/>
              </a:xfrm>
              <a:prstGeom prst="rect">
                <a:avLst/>
              </a:prstGeom>
            </p:spPr>
          </p:pic>
          <p:pic>
            <p:nvPicPr>
              <p:cNvPr id="8" name="Picture 7">
                <a:extLst>
                  <a:ext uri="{FF2B5EF4-FFF2-40B4-BE49-F238E27FC236}">
                    <a16:creationId xmlns:a16="http://schemas.microsoft.com/office/drawing/2014/main" id="{206F9E2A-0359-47B7-ACAF-B52F417AA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9611" y="1775450"/>
                <a:ext cx="2473165" cy="4097576"/>
              </a:xfrm>
              <a:prstGeom prst="rect">
                <a:avLst/>
              </a:prstGeom>
            </p:spPr>
          </p:pic>
        </p:grpSp>
        <p:grpSp>
          <p:nvGrpSpPr>
            <p:cNvPr id="22" name="Group 21">
              <a:extLst>
                <a:ext uri="{FF2B5EF4-FFF2-40B4-BE49-F238E27FC236}">
                  <a16:creationId xmlns:a16="http://schemas.microsoft.com/office/drawing/2014/main" id="{5A8FFF93-E3FE-49F1-9E8B-45C71DBD8F8A}"/>
                </a:ext>
              </a:extLst>
            </p:cNvPr>
            <p:cNvGrpSpPr/>
            <p:nvPr/>
          </p:nvGrpSpPr>
          <p:grpSpPr>
            <a:xfrm>
              <a:off x="5657018" y="916884"/>
              <a:ext cx="3740250" cy="5658336"/>
              <a:chOff x="6798574" y="731952"/>
              <a:chExt cx="4110229" cy="6034256"/>
            </a:xfrm>
          </p:grpSpPr>
          <p:pic>
            <p:nvPicPr>
              <p:cNvPr id="21" name="Picture 20">
                <a:extLst>
                  <a:ext uri="{FF2B5EF4-FFF2-40B4-BE49-F238E27FC236}">
                    <a16:creationId xmlns:a16="http://schemas.microsoft.com/office/drawing/2014/main" id="{F5058C54-06F4-4CFC-9D4F-AAA717EE8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8574" y="731952"/>
                <a:ext cx="4110229" cy="6034256"/>
              </a:xfrm>
              <a:prstGeom prst="rect">
                <a:avLst/>
              </a:prstGeom>
            </p:spPr>
          </p:pic>
          <p:pic>
            <p:nvPicPr>
              <p:cNvPr id="12" name="Picture 11">
                <a:extLst>
                  <a:ext uri="{FF2B5EF4-FFF2-40B4-BE49-F238E27FC236}">
                    <a16:creationId xmlns:a16="http://schemas.microsoft.com/office/drawing/2014/main" id="{811AEAA7-D366-4EC8-B221-5E47DA7404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3529" y="1694791"/>
                <a:ext cx="2480508" cy="4097576"/>
              </a:xfrm>
              <a:prstGeom prst="rect">
                <a:avLst/>
              </a:prstGeom>
            </p:spPr>
          </p:pic>
        </p:grpSp>
        <p:grpSp>
          <p:nvGrpSpPr>
            <p:cNvPr id="24" name="Group 23">
              <a:extLst>
                <a:ext uri="{FF2B5EF4-FFF2-40B4-BE49-F238E27FC236}">
                  <a16:creationId xmlns:a16="http://schemas.microsoft.com/office/drawing/2014/main" id="{82BBCC9B-C2D2-4D3C-9418-6F62BCFB94A3}"/>
                </a:ext>
              </a:extLst>
            </p:cNvPr>
            <p:cNvGrpSpPr/>
            <p:nvPr/>
          </p:nvGrpSpPr>
          <p:grpSpPr>
            <a:xfrm>
              <a:off x="2794731" y="916884"/>
              <a:ext cx="3660456" cy="5658336"/>
              <a:chOff x="6937889" y="411872"/>
              <a:chExt cx="4110229" cy="6034256"/>
            </a:xfrm>
          </p:grpSpPr>
          <p:pic>
            <p:nvPicPr>
              <p:cNvPr id="23" name="Picture 22">
                <a:extLst>
                  <a:ext uri="{FF2B5EF4-FFF2-40B4-BE49-F238E27FC236}">
                    <a16:creationId xmlns:a16="http://schemas.microsoft.com/office/drawing/2014/main" id="{EB4CEC91-612C-4192-BA6F-1ABE1AE54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7889" y="411872"/>
                <a:ext cx="4110229" cy="6034256"/>
              </a:xfrm>
              <a:prstGeom prst="rect">
                <a:avLst/>
              </a:prstGeom>
            </p:spPr>
          </p:pic>
          <p:pic>
            <p:nvPicPr>
              <p:cNvPr id="14" name="Picture 13">
                <a:extLst>
                  <a:ext uri="{FF2B5EF4-FFF2-40B4-BE49-F238E27FC236}">
                    <a16:creationId xmlns:a16="http://schemas.microsoft.com/office/drawing/2014/main" id="{EAB9D87E-65EC-43C6-AF96-AE223375E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1597" y="1374711"/>
                <a:ext cx="2480508" cy="4091388"/>
              </a:xfrm>
              <a:prstGeom prst="rect">
                <a:avLst/>
              </a:prstGeom>
            </p:spPr>
          </p:pic>
        </p:grpSp>
      </p:grpSp>
    </p:spTree>
    <p:extLst>
      <p:ext uri="{BB962C8B-B14F-4D97-AF65-F5344CB8AC3E}">
        <p14:creationId xmlns:p14="http://schemas.microsoft.com/office/powerpoint/2010/main" val="2336966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272A2C4-1CDB-48BB-9A64-378E04E0E6CC}"/>
              </a:ext>
            </a:extLst>
          </p:cNvPr>
          <p:cNvGrpSpPr/>
          <p:nvPr/>
        </p:nvGrpSpPr>
        <p:grpSpPr>
          <a:xfrm>
            <a:off x="446850" y="906584"/>
            <a:ext cx="11298300" cy="523220"/>
            <a:chOff x="844062" y="479864"/>
            <a:chExt cx="10503876" cy="523220"/>
          </a:xfrm>
        </p:grpSpPr>
        <p:sp>
          <p:nvSpPr>
            <p:cNvPr id="3" name="Rectangle 2">
              <a:extLst>
                <a:ext uri="{FF2B5EF4-FFF2-40B4-BE49-F238E27FC236}">
                  <a16:creationId xmlns:a16="http://schemas.microsoft.com/office/drawing/2014/main" id="{4B67CF4B-48DF-41D3-B5E7-1E34CA1F4345}"/>
                </a:ext>
              </a:extLst>
            </p:cNvPr>
            <p:cNvSpPr/>
            <p:nvPr/>
          </p:nvSpPr>
          <p:spPr>
            <a:xfrm>
              <a:off x="844062" y="593969"/>
              <a:ext cx="10503876" cy="304800"/>
            </a:xfrm>
            <a:prstGeom prst="rect">
              <a:avLst/>
            </a:prstGeom>
            <a:solidFill>
              <a:srgbClr val="4C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4A7DF0-EA7A-47BB-8997-1EA3AC039EE5}"/>
                </a:ext>
              </a:extLst>
            </p:cNvPr>
            <p:cNvSpPr txBox="1"/>
            <p:nvPr/>
          </p:nvSpPr>
          <p:spPr>
            <a:xfrm>
              <a:off x="4512214" y="479864"/>
              <a:ext cx="3167572" cy="523220"/>
            </a:xfrm>
            <a:prstGeom prst="rect">
              <a:avLst/>
            </a:prstGeom>
            <a:noFill/>
          </p:spPr>
          <p:txBody>
            <a:bodyPr wrap="square" rtlCol="0">
              <a:spAutoFit/>
            </a:bodyPr>
            <a:lstStyle/>
            <a:p>
              <a:r>
                <a:rPr lang="en-US" sz="2800" dirty="0"/>
                <a:t>WEBSITE INTERFACE</a:t>
              </a:r>
            </a:p>
          </p:txBody>
        </p:sp>
      </p:grpSp>
      <p:pic>
        <p:nvPicPr>
          <p:cNvPr id="5" name="Picture 4">
            <a:extLst>
              <a:ext uri="{FF2B5EF4-FFF2-40B4-BE49-F238E27FC236}">
                <a16:creationId xmlns:a16="http://schemas.microsoft.com/office/drawing/2014/main" id="{07C3BD02-0E71-4294-BA9F-17D03EC1B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887" y="2290948"/>
            <a:ext cx="5256263" cy="2956648"/>
          </a:xfrm>
          <a:prstGeom prst="rect">
            <a:avLst/>
          </a:prstGeom>
        </p:spPr>
      </p:pic>
      <p:pic>
        <p:nvPicPr>
          <p:cNvPr id="7" name="Picture 6">
            <a:extLst>
              <a:ext uri="{FF2B5EF4-FFF2-40B4-BE49-F238E27FC236}">
                <a16:creationId xmlns:a16="http://schemas.microsoft.com/office/drawing/2014/main" id="{2C714FC3-1B66-4FB1-8D6A-5557C4864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50" y="2296072"/>
            <a:ext cx="5256263" cy="2956648"/>
          </a:xfrm>
          <a:prstGeom prst="rect">
            <a:avLst/>
          </a:prstGeom>
        </p:spPr>
      </p:pic>
    </p:spTree>
    <p:extLst>
      <p:ext uri="{BB962C8B-B14F-4D97-AF65-F5344CB8AC3E}">
        <p14:creationId xmlns:p14="http://schemas.microsoft.com/office/powerpoint/2010/main" val="386110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DA64D02-01D6-4070-B8F5-D307F2ED71F1}"/>
              </a:ext>
            </a:extLst>
          </p:cNvPr>
          <p:cNvGrpSpPr/>
          <p:nvPr/>
        </p:nvGrpSpPr>
        <p:grpSpPr>
          <a:xfrm>
            <a:off x="1675699" y="1862260"/>
            <a:ext cx="8840602" cy="2680474"/>
            <a:chOff x="1675695" y="1419646"/>
            <a:chExt cx="8840602" cy="2680474"/>
          </a:xfrm>
        </p:grpSpPr>
        <p:sp>
          <p:nvSpPr>
            <p:cNvPr id="2" name="TextBox 1">
              <a:extLst>
                <a:ext uri="{FF2B5EF4-FFF2-40B4-BE49-F238E27FC236}">
                  <a16:creationId xmlns:a16="http://schemas.microsoft.com/office/drawing/2014/main" id="{42FD1749-A18A-4BF2-AE2A-AE44A7559BF5}"/>
                </a:ext>
              </a:extLst>
            </p:cNvPr>
            <p:cNvSpPr txBox="1"/>
            <p:nvPr/>
          </p:nvSpPr>
          <p:spPr>
            <a:xfrm>
              <a:off x="4455949" y="1419646"/>
              <a:ext cx="3280095" cy="646331"/>
            </a:xfrm>
            <a:prstGeom prst="rect">
              <a:avLst/>
            </a:prstGeom>
            <a:noFill/>
          </p:spPr>
          <p:txBody>
            <a:bodyPr wrap="square" rtlCol="0">
              <a:spAutoFit/>
            </a:bodyPr>
            <a:lstStyle/>
            <a:p>
              <a:pPr algn="ctr"/>
              <a:r>
                <a:rPr lang="en-US" sz="3600" dirty="0"/>
                <a:t>CONCLUSION</a:t>
              </a:r>
            </a:p>
          </p:txBody>
        </p:sp>
        <p:sp>
          <p:nvSpPr>
            <p:cNvPr id="3" name="TextBox 2">
              <a:extLst>
                <a:ext uri="{FF2B5EF4-FFF2-40B4-BE49-F238E27FC236}">
                  <a16:creationId xmlns:a16="http://schemas.microsoft.com/office/drawing/2014/main" id="{8A1A6574-7A1D-4FBE-8058-E7E8142B3818}"/>
                </a:ext>
              </a:extLst>
            </p:cNvPr>
            <p:cNvSpPr txBox="1"/>
            <p:nvPr/>
          </p:nvSpPr>
          <p:spPr>
            <a:xfrm>
              <a:off x="1675695" y="2757880"/>
              <a:ext cx="8840602" cy="1342240"/>
            </a:xfrm>
            <a:prstGeom prst="rect">
              <a:avLst/>
            </a:prstGeom>
            <a:noFill/>
          </p:spPr>
          <p:txBody>
            <a:bodyPr wrap="square" rtlCol="0">
              <a:spAutoFit/>
            </a:bodyPr>
            <a:lstStyle/>
            <a:p>
              <a:pPr algn="ctr"/>
              <a:r>
                <a:rPr lang="en-US" sz="2000" dirty="0"/>
                <a:t>The home automation using Internet of Things has been experimentally proven to work satisfactorily by connecting simple appliances to it and the appliances were successfully controlled remotely through internet as well as manually.</a:t>
              </a:r>
            </a:p>
            <a:p>
              <a:pPr algn="ctr"/>
              <a:r>
                <a:rPr lang="en-US" sz="2000" dirty="0"/>
                <a:t>The designed system helps user as per their </a:t>
              </a:r>
              <a:r>
                <a:rPr lang="en-US" sz="2000" b="0" i="0" dirty="0">
                  <a:solidFill>
                    <a:srgbClr val="202124"/>
                  </a:solidFill>
                  <a:effectLst/>
                  <a:latin typeface="arial" panose="020B0604020202020204" pitchFamily="34" charset="0"/>
                </a:rPr>
                <a:t>convenience</a:t>
              </a:r>
              <a:r>
                <a:rPr lang="en-US" sz="2000" dirty="0"/>
                <a:t> and easy to control.</a:t>
              </a:r>
            </a:p>
          </p:txBody>
        </p:sp>
        <p:cxnSp>
          <p:nvCxnSpPr>
            <p:cNvPr id="5" name="Straight Connector 4">
              <a:extLst>
                <a:ext uri="{FF2B5EF4-FFF2-40B4-BE49-F238E27FC236}">
                  <a16:creationId xmlns:a16="http://schemas.microsoft.com/office/drawing/2014/main" id="{1600F1C3-3EB9-4F86-9D81-2361CAB64BEC}"/>
                </a:ext>
              </a:extLst>
            </p:cNvPr>
            <p:cNvCxnSpPr>
              <a:cxnSpLocks/>
            </p:cNvCxnSpPr>
            <p:nvPr/>
          </p:nvCxnSpPr>
          <p:spPr>
            <a:xfrm>
              <a:off x="2699151" y="2303153"/>
              <a:ext cx="6558797" cy="0"/>
            </a:xfrm>
            <a:prstGeom prst="line">
              <a:avLst/>
            </a:prstGeom>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71996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84706"/>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F25F39-AFB5-423D-9522-B3CB3E8EFFEC}"/>
              </a:ext>
            </a:extLst>
          </p:cNvPr>
          <p:cNvSpPr txBox="1"/>
          <p:nvPr/>
        </p:nvSpPr>
        <p:spPr>
          <a:xfrm>
            <a:off x="1258349" y="1101337"/>
            <a:ext cx="2466363" cy="707886"/>
          </a:xfrm>
          <a:prstGeom prst="rect">
            <a:avLst/>
          </a:prstGeom>
          <a:noFill/>
        </p:spPr>
        <p:txBody>
          <a:bodyPr wrap="square" rtlCol="0">
            <a:spAutoFit/>
          </a:bodyPr>
          <a:lstStyle/>
          <a:p>
            <a:r>
              <a:rPr lang="en-US" sz="4000" dirty="0"/>
              <a:t>SUMMARY</a:t>
            </a:r>
          </a:p>
        </p:txBody>
      </p:sp>
      <p:sp>
        <p:nvSpPr>
          <p:cNvPr id="3" name="TextBox 2">
            <a:extLst>
              <a:ext uri="{FF2B5EF4-FFF2-40B4-BE49-F238E27FC236}">
                <a16:creationId xmlns:a16="http://schemas.microsoft.com/office/drawing/2014/main" id="{2BD00CAB-77FE-4BCB-AC1A-64878DA22B4D}"/>
              </a:ext>
            </a:extLst>
          </p:cNvPr>
          <p:cNvSpPr txBox="1"/>
          <p:nvPr/>
        </p:nvSpPr>
        <p:spPr>
          <a:xfrm>
            <a:off x="1199626" y="2428578"/>
            <a:ext cx="6006518"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INTRODUCTION</a:t>
            </a:r>
          </a:p>
          <a:p>
            <a:pPr marL="285750" indent="-285750">
              <a:buFont typeface="Arial" panose="020B0604020202020204" pitchFamily="34" charset="0"/>
              <a:buChar char="•"/>
            </a:pPr>
            <a:r>
              <a:rPr lang="en-US" sz="2800" dirty="0"/>
              <a:t>LITRATURE REVIEW</a:t>
            </a:r>
          </a:p>
          <a:p>
            <a:pPr marL="285750" indent="-285750">
              <a:buFont typeface="Arial" panose="020B0604020202020204" pitchFamily="34" charset="0"/>
              <a:buChar char="•"/>
            </a:pPr>
            <a:r>
              <a:rPr lang="en-US" sz="2800" dirty="0"/>
              <a:t>SYSTEM ANALYSIS</a:t>
            </a:r>
          </a:p>
          <a:p>
            <a:pPr marL="285750" indent="-285750">
              <a:buFont typeface="Arial" panose="020B0604020202020204" pitchFamily="34" charset="0"/>
              <a:buChar char="•"/>
            </a:pPr>
            <a:r>
              <a:rPr lang="en-US" sz="2800" dirty="0"/>
              <a:t>REQUIREMENT ANALYSIS</a:t>
            </a:r>
          </a:p>
          <a:p>
            <a:pPr marL="285750" indent="-285750">
              <a:buFont typeface="Arial" panose="020B0604020202020204" pitchFamily="34" charset="0"/>
              <a:buChar char="•"/>
            </a:pPr>
            <a:r>
              <a:rPr lang="en-US" sz="2800" dirty="0"/>
              <a:t>SYSTEM DESIGN</a:t>
            </a:r>
          </a:p>
          <a:p>
            <a:pPr marL="285750" indent="-285750">
              <a:buFont typeface="Arial" panose="020B0604020202020204" pitchFamily="34" charset="0"/>
              <a:buChar char="•"/>
            </a:pPr>
            <a:r>
              <a:rPr lang="en-US" sz="2800" dirty="0"/>
              <a:t>IMPLEMENTATION</a:t>
            </a:r>
          </a:p>
          <a:p>
            <a:pPr marL="285750" indent="-285750">
              <a:buFont typeface="Arial" panose="020B0604020202020204" pitchFamily="34" charset="0"/>
              <a:buChar char="•"/>
            </a:pPr>
            <a:r>
              <a:rPr lang="en-US" sz="2800" dirty="0"/>
              <a:t>CONCLUSION</a:t>
            </a:r>
          </a:p>
        </p:txBody>
      </p:sp>
      <p:cxnSp>
        <p:nvCxnSpPr>
          <p:cNvPr id="5" name="Straight Connector 4">
            <a:extLst>
              <a:ext uri="{FF2B5EF4-FFF2-40B4-BE49-F238E27FC236}">
                <a16:creationId xmlns:a16="http://schemas.microsoft.com/office/drawing/2014/main" id="{C8F09EEB-CD24-4442-A462-BB9595B22185}"/>
              </a:ext>
            </a:extLst>
          </p:cNvPr>
          <p:cNvCxnSpPr>
            <a:cxnSpLocks/>
          </p:cNvCxnSpPr>
          <p:nvPr/>
        </p:nvCxnSpPr>
        <p:spPr>
          <a:xfrm>
            <a:off x="1199626" y="1996580"/>
            <a:ext cx="6937695"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9" name="object 13">
            <a:extLst>
              <a:ext uri="{FF2B5EF4-FFF2-40B4-BE49-F238E27FC236}">
                <a16:creationId xmlns:a16="http://schemas.microsoft.com/office/drawing/2014/main" id="{A80CD6A2-06CE-494B-9F39-D10744B149DC}"/>
              </a:ext>
            </a:extLst>
          </p:cNvPr>
          <p:cNvPicPr/>
          <p:nvPr/>
        </p:nvPicPr>
        <p:blipFill>
          <a:blip r:embed="rId2" cstate="print"/>
          <a:stretch>
            <a:fillRect/>
          </a:stretch>
        </p:blipFill>
        <p:spPr>
          <a:xfrm rot="10800000">
            <a:off x="7933040" y="4380681"/>
            <a:ext cx="4258960" cy="2477319"/>
          </a:xfrm>
          <a:prstGeom prst="rect">
            <a:avLst/>
          </a:prstGeom>
        </p:spPr>
      </p:pic>
    </p:spTree>
    <p:extLst>
      <p:ext uri="{BB962C8B-B14F-4D97-AF65-F5344CB8AC3E}">
        <p14:creationId xmlns:p14="http://schemas.microsoft.com/office/powerpoint/2010/main" val="41359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bject 3">
            <a:extLst>
              <a:ext uri="{FF2B5EF4-FFF2-40B4-BE49-F238E27FC236}">
                <a16:creationId xmlns:a16="http://schemas.microsoft.com/office/drawing/2014/main" id="{91C2F964-50B1-4ED4-BE14-9C411D931C84}"/>
              </a:ext>
            </a:extLst>
          </p:cNvPr>
          <p:cNvSpPr/>
          <p:nvPr/>
        </p:nvSpPr>
        <p:spPr>
          <a:xfrm>
            <a:off x="0" y="0"/>
            <a:ext cx="7061200" cy="4728210"/>
          </a:xfrm>
          <a:custGeom>
            <a:avLst/>
            <a:gdLst/>
            <a:ahLst/>
            <a:cxnLst/>
            <a:rect l="l" t="t" r="r" b="b"/>
            <a:pathLst>
              <a:path w="7061200" h="4728210">
                <a:moveTo>
                  <a:pt x="3860146" y="956379"/>
                </a:moveTo>
                <a:lnTo>
                  <a:pt x="5145500" y="695973"/>
                </a:lnTo>
                <a:lnTo>
                  <a:pt x="5194986" y="698905"/>
                </a:lnTo>
                <a:lnTo>
                  <a:pt x="5241609" y="689459"/>
                </a:lnTo>
                <a:lnTo>
                  <a:pt x="5394950" y="697267"/>
                </a:lnTo>
                <a:lnTo>
                  <a:pt x="5490866" y="703751"/>
                </a:lnTo>
                <a:lnTo>
                  <a:pt x="5581560" y="711293"/>
                </a:lnTo>
                <a:lnTo>
                  <a:pt x="5627423" y="727918"/>
                </a:lnTo>
                <a:lnTo>
                  <a:pt x="5671924" y="744818"/>
                </a:lnTo>
                <a:lnTo>
                  <a:pt x="5712524" y="749551"/>
                </a:lnTo>
                <a:lnTo>
                  <a:pt x="5754246" y="767014"/>
                </a:lnTo>
                <a:lnTo>
                  <a:pt x="5794550" y="784765"/>
                </a:lnTo>
                <a:lnTo>
                  <a:pt x="5835940" y="815253"/>
                </a:lnTo>
                <a:lnTo>
                  <a:pt x="5873353" y="833590"/>
                </a:lnTo>
                <a:lnTo>
                  <a:pt x="5909293" y="852224"/>
                </a:lnTo>
                <a:lnTo>
                  <a:pt x="5946262" y="883609"/>
                </a:lnTo>
                <a:lnTo>
                  <a:pt x="5981720" y="915299"/>
                </a:lnTo>
                <a:lnTo>
                  <a:pt x="6015649" y="947299"/>
                </a:lnTo>
                <a:lnTo>
                  <a:pt x="6048029" y="979613"/>
                </a:lnTo>
                <a:lnTo>
                  <a:pt x="6078842" y="1012245"/>
                </a:lnTo>
                <a:lnTo>
                  <a:pt x="6108070" y="1045197"/>
                </a:lnTo>
                <a:lnTo>
                  <a:pt x="6138216" y="1090922"/>
                </a:lnTo>
                <a:lnTo>
                  <a:pt x="6164217" y="1124528"/>
                </a:lnTo>
                <a:lnTo>
                  <a:pt x="6191098" y="1170914"/>
                </a:lnTo>
                <a:lnTo>
                  <a:pt x="6216319" y="1217637"/>
                </a:lnTo>
                <a:lnTo>
                  <a:pt x="6239861" y="1264699"/>
                </a:lnTo>
                <a:lnTo>
                  <a:pt x="6260092" y="1299475"/>
                </a:lnTo>
                <a:lnTo>
                  <a:pt x="6282573" y="1346752"/>
                </a:lnTo>
                <a:lnTo>
                  <a:pt x="6304793" y="1394083"/>
                </a:lnTo>
                <a:lnTo>
                  <a:pt x="6326763" y="1441464"/>
                </a:lnTo>
                <a:lnTo>
                  <a:pt x="6348497" y="1488893"/>
                </a:lnTo>
                <a:lnTo>
                  <a:pt x="6370005" y="1536367"/>
                </a:lnTo>
                <a:lnTo>
                  <a:pt x="6391299" y="1583885"/>
                </a:lnTo>
                <a:lnTo>
                  <a:pt x="6412393" y="1631444"/>
                </a:lnTo>
                <a:lnTo>
                  <a:pt x="6433296" y="1679041"/>
                </a:lnTo>
                <a:lnTo>
                  <a:pt x="6454022" y="1726674"/>
                </a:lnTo>
                <a:lnTo>
                  <a:pt x="6472059" y="1761894"/>
                </a:lnTo>
                <a:lnTo>
                  <a:pt x="6492465" y="1809592"/>
                </a:lnTo>
                <a:lnTo>
                  <a:pt x="6512728" y="1857319"/>
                </a:lnTo>
                <a:lnTo>
                  <a:pt x="6532860" y="1905072"/>
                </a:lnTo>
                <a:lnTo>
                  <a:pt x="6552874" y="1952849"/>
                </a:lnTo>
                <a:lnTo>
                  <a:pt x="6572782" y="2000648"/>
                </a:lnTo>
                <a:lnTo>
                  <a:pt x="6592594" y="2048466"/>
                </a:lnTo>
                <a:lnTo>
                  <a:pt x="6612324" y="2096301"/>
                </a:lnTo>
                <a:lnTo>
                  <a:pt x="6631982" y="2144151"/>
                </a:lnTo>
                <a:lnTo>
                  <a:pt x="6651581" y="2192012"/>
                </a:lnTo>
                <a:lnTo>
                  <a:pt x="6671132" y="2239883"/>
                </a:lnTo>
                <a:lnTo>
                  <a:pt x="6729621" y="2383530"/>
                </a:lnTo>
                <a:lnTo>
                  <a:pt x="6745761" y="2419134"/>
                </a:lnTo>
                <a:lnTo>
                  <a:pt x="6764020" y="2467267"/>
                </a:lnTo>
                <a:lnTo>
                  <a:pt x="6781891" y="2515478"/>
                </a:lnTo>
                <a:lnTo>
                  <a:pt x="6799388" y="2563765"/>
                </a:lnTo>
                <a:lnTo>
                  <a:pt x="6816526" y="2612125"/>
                </a:lnTo>
                <a:lnTo>
                  <a:pt x="6833322" y="2660555"/>
                </a:lnTo>
                <a:lnTo>
                  <a:pt x="6849788" y="2709051"/>
                </a:lnTo>
                <a:lnTo>
                  <a:pt x="6865941" y="2757610"/>
                </a:lnTo>
                <a:lnTo>
                  <a:pt x="6881795" y="2806230"/>
                </a:lnTo>
                <a:lnTo>
                  <a:pt x="6897366" y="2854908"/>
                </a:lnTo>
                <a:lnTo>
                  <a:pt x="6910146" y="2891193"/>
                </a:lnTo>
                <a:lnTo>
                  <a:pt x="6925194" y="2939976"/>
                </a:lnTo>
                <a:lnTo>
                  <a:pt x="6940003" y="2988808"/>
                </a:lnTo>
                <a:lnTo>
                  <a:pt x="6969183" y="3086560"/>
                </a:lnTo>
                <a:lnTo>
                  <a:pt x="6982659" y="3135662"/>
                </a:lnTo>
                <a:lnTo>
                  <a:pt x="6995173" y="3184959"/>
                </a:lnTo>
                <a:lnTo>
                  <a:pt x="7006888" y="3234418"/>
                </a:lnTo>
                <a:lnTo>
                  <a:pt x="7017962" y="3284006"/>
                </a:lnTo>
                <a:lnTo>
                  <a:pt x="7028556" y="3333692"/>
                </a:lnTo>
                <a:lnTo>
                  <a:pt x="7038829" y="3383443"/>
                </a:lnTo>
                <a:lnTo>
                  <a:pt x="7048943" y="3433226"/>
                </a:lnTo>
                <a:lnTo>
                  <a:pt x="7056987" y="3483428"/>
                </a:lnTo>
                <a:lnTo>
                  <a:pt x="7061021" y="3534443"/>
                </a:lnTo>
                <a:lnTo>
                  <a:pt x="7058635" y="3573800"/>
                </a:lnTo>
                <a:lnTo>
                  <a:pt x="7054984" y="3626372"/>
                </a:lnTo>
                <a:lnTo>
                  <a:pt x="7045136" y="3667241"/>
                </a:lnTo>
                <a:lnTo>
                  <a:pt x="7034247" y="3721279"/>
                </a:lnTo>
                <a:lnTo>
                  <a:pt x="7017386" y="3763569"/>
                </a:lnTo>
                <a:lnTo>
                  <a:pt x="6997186" y="3806536"/>
                </a:lnTo>
                <a:lnTo>
                  <a:pt x="6973758" y="3850156"/>
                </a:lnTo>
                <a:lnTo>
                  <a:pt x="6944694" y="3881960"/>
                </a:lnTo>
                <a:lnTo>
                  <a:pt x="6915148" y="3926820"/>
                </a:lnTo>
                <a:lnTo>
                  <a:pt x="6880190" y="3959819"/>
                </a:lnTo>
                <a:lnTo>
                  <a:pt x="6842452" y="3993380"/>
                </a:lnTo>
                <a:lnTo>
                  <a:pt x="6800659" y="4027763"/>
                </a:lnTo>
                <a:lnTo>
                  <a:pt x="6756345" y="4049699"/>
                </a:lnTo>
                <a:lnTo>
                  <a:pt x="6672761" y="4118465"/>
                </a:lnTo>
                <a:lnTo>
                  <a:pt x="6628447" y="4140401"/>
                </a:lnTo>
                <a:lnTo>
                  <a:pt x="6586654" y="4174784"/>
                </a:lnTo>
                <a:lnTo>
                  <a:pt x="6542340" y="4196720"/>
                </a:lnTo>
                <a:lnTo>
                  <a:pt x="6499168" y="4231382"/>
                </a:lnTo>
                <a:lnTo>
                  <a:pt x="6407749" y="4275819"/>
                </a:lnTo>
                <a:lnTo>
                  <a:pt x="6364528" y="4310492"/>
                </a:lnTo>
                <a:lnTo>
                  <a:pt x="6227065" y="4377215"/>
                </a:lnTo>
                <a:lnTo>
                  <a:pt x="6183660" y="4411924"/>
                </a:lnTo>
                <a:lnTo>
                  <a:pt x="6045447" y="4478800"/>
                </a:lnTo>
                <a:lnTo>
                  <a:pt x="5908929" y="4558290"/>
                </a:lnTo>
                <a:lnTo>
                  <a:pt x="5815666" y="4603100"/>
                </a:lnTo>
                <a:lnTo>
                  <a:pt x="5771361" y="4637992"/>
                </a:lnTo>
                <a:lnTo>
                  <a:pt x="5740518" y="4644241"/>
                </a:lnTo>
                <a:lnTo>
                  <a:pt x="5711557" y="4663066"/>
                </a:lnTo>
                <a:lnTo>
                  <a:pt x="5678793" y="4669704"/>
                </a:lnTo>
                <a:lnTo>
                  <a:pt x="5646630" y="4689178"/>
                </a:lnTo>
                <a:lnTo>
                  <a:pt x="5456648" y="4727668"/>
                </a:lnTo>
                <a:lnTo>
                  <a:pt x="5415169" y="4723113"/>
                </a:lnTo>
                <a:lnTo>
                  <a:pt x="5374393" y="4705458"/>
                </a:lnTo>
                <a:lnTo>
                  <a:pt x="5336748" y="4687169"/>
                </a:lnTo>
                <a:lnTo>
                  <a:pt x="5302139" y="4668264"/>
                </a:lnTo>
                <a:lnTo>
                  <a:pt x="5267948" y="4636317"/>
                </a:lnTo>
                <a:lnTo>
                  <a:pt x="5236604" y="4603793"/>
                </a:lnTo>
                <a:lnTo>
                  <a:pt x="5208010" y="4570712"/>
                </a:lnTo>
                <a:lnTo>
                  <a:pt x="5179552" y="4524646"/>
                </a:lnTo>
                <a:lnTo>
                  <a:pt x="5156076" y="4477570"/>
                </a:lnTo>
                <a:lnTo>
                  <a:pt x="5133219" y="4430369"/>
                </a:lnTo>
                <a:lnTo>
                  <a:pt x="5113614" y="4395466"/>
                </a:lnTo>
                <a:lnTo>
                  <a:pt x="5092331" y="4347946"/>
                </a:lnTo>
                <a:lnTo>
                  <a:pt x="5531049" y="4259064"/>
                </a:lnTo>
                <a:lnTo>
                  <a:pt x="5671936" y="4191647"/>
                </a:lnTo>
                <a:lnTo>
                  <a:pt x="5716006" y="4156803"/>
                </a:lnTo>
                <a:lnTo>
                  <a:pt x="5900510" y="4067591"/>
                </a:lnTo>
                <a:lnTo>
                  <a:pt x="5943650" y="4032935"/>
                </a:lnTo>
                <a:lnTo>
                  <a:pt x="6124438" y="3944476"/>
                </a:lnTo>
                <a:lnTo>
                  <a:pt x="6166648" y="3910008"/>
                </a:lnTo>
                <a:lnTo>
                  <a:pt x="6255555" y="3866080"/>
                </a:lnTo>
                <a:lnTo>
                  <a:pt x="6297208" y="3831726"/>
                </a:lnTo>
                <a:lnTo>
                  <a:pt x="6341197" y="3809856"/>
                </a:lnTo>
                <a:lnTo>
                  <a:pt x="6382478" y="3775576"/>
                </a:lnTo>
                <a:lnTo>
                  <a:pt x="6426096" y="3753782"/>
                </a:lnTo>
                <a:lnTo>
                  <a:pt x="6467005" y="3719578"/>
                </a:lnTo>
                <a:lnTo>
                  <a:pt x="6521157" y="3682691"/>
                </a:lnTo>
                <a:lnTo>
                  <a:pt x="6562660" y="3648366"/>
                </a:lnTo>
                <a:lnTo>
                  <a:pt x="6595555" y="3628744"/>
                </a:lnTo>
                <a:lnTo>
                  <a:pt x="6616314" y="3598622"/>
                </a:lnTo>
                <a:lnTo>
                  <a:pt x="6626457" y="3557693"/>
                </a:lnTo>
                <a:lnTo>
                  <a:pt x="6630022" y="3518097"/>
                </a:lnTo>
                <a:lnTo>
                  <a:pt x="6628529" y="3479525"/>
                </a:lnTo>
                <a:lnTo>
                  <a:pt x="6620971" y="3429224"/>
                </a:lnTo>
                <a:lnTo>
                  <a:pt x="6611289" y="3379354"/>
                </a:lnTo>
                <a:lnTo>
                  <a:pt x="6597928" y="3317271"/>
                </a:lnTo>
                <a:lnTo>
                  <a:pt x="6593379" y="3305235"/>
                </a:lnTo>
                <a:lnTo>
                  <a:pt x="6584387" y="3281140"/>
                </a:lnTo>
                <a:lnTo>
                  <a:pt x="6567496" y="3232730"/>
                </a:lnTo>
                <a:lnTo>
                  <a:pt x="6550654" y="3184310"/>
                </a:lnTo>
                <a:lnTo>
                  <a:pt x="6533851" y="3135882"/>
                </a:lnTo>
                <a:lnTo>
                  <a:pt x="6517079" y="3087448"/>
                </a:lnTo>
                <a:lnTo>
                  <a:pt x="6416638" y="2796805"/>
                </a:lnTo>
                <a:lnTo>
                  <a:pt x="6399852" y="2748374"/>
                </a:lnTo>
                <a:lnTo>
                  <a:pt x="6383030" y="2699949"/>
                </a:lnTo>
                <a:lnTo>
                  <a:pt x="6366165" y="2651534"/>
                </a:lnTo>
                <a:lnTo>
                  <a:pt x="6349247" y="2603130"/>
                </a:lnTo>
                <a:lnTo>
                  <a:pt x="6332269" y="2554737"/>
                </a:lnTo>
                <a:lnTo>
                  <a:pt x="6315223" y="2506359"/>
                </a:lnTo>
                <a:lnTo>
                  <a:pt x="6298099" y="2457996"/>
                </a:lnTo>
                <a:lnTo>
                  <a:pt x="6280890" y="2409650"/>
                </a:lnTo>
                <a:lnTo>
                  <a:pt x="6263587" y="2361324"/>
                </a:lnTo>
                <a:lnTo>
                  <a:pt x="6246183" y="2313018"/>
                </a:lnTo>
                <a:lnTo>
                  <a:pt x="6228668" y="2264734"/>
                </a:lnTo>
                <a:lnTo>
                  <a:pt x="6211034" y="2216475"/>
                </a:lnTo>
                <a:lnTo>
                  <a:pt x="6193273" y="2168241"/>
                </a:lnTo>
                <a:lnTo>
                  <a:pt x="6175377" y="2120034"/>
                </a:lnTo>
                <a:lnTo>
                  <a:pt x="6157337" y="2071857"/>
                </a:lnTo>
                <a:lnTo>
                  <a:pt x="6139146" y="2023711"/>
                </a:lnTo>
                <a:lnTo>
                  <a:pt x="6120794" y="1975597"/>
                </a:lnTo>
                <a:lnTo>
                  <a:pt x="6099431" y="1928092"/>
                </a:lnTo>
                <a:lnTo>
                  <a:pt x="6077583" y="1880687"/>
                </a:lnTo>
                <a:lnTo>
                  <a:pt x="6055250" y="1833379"/>
                </a:lnTo>
                <a:lnTo>
                  <a:pt x="6032432" y="1786170"/>
                </a:lnTo>
                <a:lnTo>
                  <a:pt x="6009130" y="1739059"/>
                </a:lnTo>
                <a:lnTo>
                  <a:pt x="5985342" y="1692046"/>
                </a:lnTo>
                <a:lnTo>
                  <a:pt x="5961069" y="1645132"/>
                </a:lnTo>
                <a:lnTo>
                  <a:pt x="5936311" y="1598315"/>
                </a:lnTo>
                <a:lnTo>
                  <a:pt x="5911069" y="1551597"/>
                </a:lnTo>
                <a:lnTo>
                  <a:pt x="5885341" y="1504978"/>
                </a:lnTo>
                <a:lnTo>
                  <a:pt x="5859128" y="1458456"/>
                </a:lnTo>
                <a:lnTo>
                  <a:pt x="5832431" y="1412033"/>
                </a:lnTo>
                <a:lnTo>
                  <a:pt x="5805248" y="1365708"/>
                </a:lnTo>
                <a:lnTo>
                  <a:pt x="5781793" y="1331586"/>
                </a:lnTo>
                <a:lnTo>
                  <a:pt x="5751543" y="1285882"/>
                </a:lnTo>
                <a:lnTo>
                  <a:pt x="5719824" y="1253434"/>
                </a:lnTo>
                <a:lnTo>
                  <a:pt x="5684394" y="1221738"/>
                </a:lnTo>
                <a:lnTo>
                  <a:pt x="5648057" y="1203184"/>
                </a:lnTo>
                <a:lnTo>
                  <a:pt x="5606050" y="1172820"/>
                </a:lnTo>
                <a:lnTo>
                  <a:pt x="5563698" y="1155484"/>
                </a:lnTo>
                <a:lnTo>
                  <a:pt x="5521282" y="1151120"/>
                </a:lnTo>
                <a:lnTo>
                  <a:pt x="5474039" y="1134775"/>
                </a:lnTo>
                <a:lnTo>
                  <a:pt x="5128820" y="1114008"/>
                </a:lnTo>
                <a:lnTo>
                  <a:pt x="5032677" y="1133487"/>
                </a:lnTo>
                <a:lnTo>
                  <a:pt x="4981658" y="1130865"/>
                </a:lnTo>
                <a:lnTo>
                  <a:pt x="4784834" y="1170740"/>
                </a:lnTo>
                <a:lnTo>
                  <a:pt x="4732398" y="1168406"/>
                </a:lnTo>
                <a:lnTo>
                  <a:pt x="459" y="2127073"/>
                </a:lnTo>
                <a:lnTo>
                  <a:pt x="450" y="2088201"/>
                </a:lnTo>
                <a:lnTo>
                  <a:pt x="19498" y="2084342"/>
                </a:lnTo>
                <a:lnTo>
                  <a:pt x="65869" y="2061989"/>
                </a:lnTo>
                <a:lnTo>
                  <a:pt x="115047" y="2052026"/>
                </a:lnTo>
                <a:lnTo>
                  <a:pt x="208362" y="2007205"/>
                </a:lnTo>
                <a:lnTo>
                  <a:pt x="257546" y="1997240"/>
                </a:lnTo>
                <a:lnTo>
                  <a:pt x="304212" y="1974828"/>
                </a:lnTo>
                <a:lnTo>
                  <a:pt x="402601" y="1954895"/>
                </a:lnTo>
                <a:lnTo>
                  <a:pt x="449284" y="1932479"/>
                </a:lnTo>
                <a:lnTo>
                  <a:pt x="498496" y="1922509"/>
                </a:lnTo>
                <a:lnTo>
                  <a:pt x="545196" y="1900090"/>
                </a:lnTo>
                <a:lnTo>
                  <a:pt x="594426" y="1890116"/>
                </a:lnTo>
                <a:lnTo>
                  <a:pt x="641145" y="1867693"/>
                </a:lnTo>
                <a:lnTo>
                  <a:pt x="739662" y="1847734"/>
                </a:lnTo>
                <a:lnTo>
                  <a:pt x="786419" y="1825303"/>
                </a:lnTo>
                <a:lnTo>
                  <a:pt x="934343" y="1795335"/>
                </a:lnTo>
                <a:lnTo>
                  <a:pt x="981162" y="1772891"/>
                </a:lnTo>
                <a:lnTo>
                  <a:pt x="1178719" y="1732867"/>
                </a:lnTo>
                <a:lnTo>
                  <a:pt x="1225638" y="1710404"/>
                </a:lnTo>
                <a:lnTo>
                  <a:pt x="2120842" y="1529040"/>
                </a:lnTo>
                <a:lnTo>
                  <a:pt x="2168267" y="1506474"/>
                </a:lnTo>
                <a:lnTo>
                  <a:pt x="2318105" y="1476117"/>
                </a:lnTo>
                <a:lnTo>
                  <a:pt x="2365529" y="1453551"/>
                </a:lnTo>
                <a:lnTo>
                  <a:pt x="2415475" y="1443432"/>
                </a:lnTo>
                <a:lnTo>
                  <a:pt x="2462899" y="1420867"/>
                </a:lnTo>
                <a:lnTo>
                  <a:pt x="2512845" y="1410748"/>
                </a:lnTo>
                <a:lnTo>
                  <a:pt x="2560270" y="1388182"/>
                </a:lnTo>
                <a:lnTo>
                  <a:pt x="2659456" y="1368087"/>
                </a:lnTo>
                <a:lnTo>
                  <a:pt x="2706448" y="1345609"/>
                </a:lnTo>
                <a:lnTo>
                  <a:pt x="2755915" y="1335587"/>
                </a:lnTo>
                <a:lnTo>
                  <a:pt x="2802818" y="1313127"/>
                </a:lnTo>
                <a:lnTo>
                  <a:pt x="2852206" y="1303121"/>
                </a:lnTo>
                <a:lnTo>
                  <a:pt x="2899039" y="1280675"/>
                </a:lnTo>
                <a:lnTo>
                  <a:pt x="2948366" y="1270681"/>
                </a:lnTo>
                <a:lnTo>
                  <a:pt x="2995149" y="1248245"/>
                </a:lnTo>
                <a:lnTo>
                  <a:pt x="3044434" y="1238260"/>
                </a:lnTo>
                <a:lnTo>
                  <a:pt x="3091183" y="1215831"/>
                </a:lnTo>
                <a:lnTo>
                  <a:pt x="3140445" y="1205851"/>
                </a:lnTo>
                <a:lnTo>
                  <a:pt x="3187181" y="1183425"/>
                </a:lnTo>
                <a:lnTo>
                  <a:pt x="3236438" y="1173445"/>
                </a:lnTo>
                <a:lnTo>
                  <a:pt x="3428516" y="1108615"/>
                </a:lnTo>
                <a:lnTo>
                  <a:pt x="3571543" y="1053723"/>
                </a:lnTo>
                <a:lnTo>
                  <a:pt x="3814092" y="978668"/>
                </a:lnTo>
                <a:lnTo>
                  <a:pt x="3860146" y="956379"/>
                </a:lnTo>
                <a:close/>
              </a:path>
              <a:path w="7061200" h="4728210">
                <a:moveTo>
                  <a:pt x="459" y="2127073"/>
                </a:moveTo>
                <a:lnTo>
                  <a:pt x="4631717" y="1188803"/>
                </a:lnTo>
                <a:lnTo>
                  <a:pt x="4638321" y="1226339"/>
                </a:lnTo>
                <a:lnTo>
                  <a:pt x="4641764" y="1251558"/>
                </a:lnTo>
                <a:lnTo>
                  <a:pt x="4643966" y="1264070"/>
                </a:lnTo>
                <a:lnTo>
                  <a:pt x="4646847" y="1263486"/>
                </a:lnTo>
                <a:lnTo>
                  <a:pt x="4984397" y="2490901"/>
                </a:lnTo>
                <a:lnTo>
                  <a:pt x="5130398" y="3018517"/>
                </a:lnTo>
                <a:lnTo>
                  <a:pt x="5157815" y="3116626"/>
                </a:lnTo>
                <a:lnTo>
                  <a:pt x="5171544" y="3165677"/>
                </a:lnTo>
                <a:lnTo>
                  <a:pt x="5185299" y="3214722"/>
                </a:lnTo>
                <a:lnTo>
                  <a:pt x="5199087" y="3263761"/>
                </a:lnTo>
                <a:lnTo>
                  <a:pt x="5212916" y="3312791"/>
                </a:lnTo>
                <a:lnTo>
                  <a:pt x="5226795" y="3361811"/>
                </a:lnTo>
                <a:lnTo>
                  <a:pt x="5240733" y="3410820"/>
                </a:lnTo>
                <a:lnTo>
                  <a:pt x="5254738" y="3459814"/>
                </a:lnTo>
                <a:lnTo>
                  <a:pt x="5268817" y="3508794"/>
                </a:lnTo>
                <a:lnTo>
                  <a:pt x="5280459" y="3545310"/>
                </a:lnTo>
                <a:lnTo>
                  <a:pt x="5294714" y="3594254"/>
                </a:lnTo>
                <a:lnTo>
                  <a:pt x="5309069" y="3643177"/>
                </a:lnTo>
                <a:lnTo>
                  <a:pt x="5323532" y="3692079"/>
                </a:lnTo>
                <a:lnTo>
                  <a:pt x="5338112" y="3740958"/>
                </a:lnTo>
                <a:lnTo>
                  <a:pt x="5352817" y="3789810"/>
                </a:lnTo>
                <a:lnTo>
                  <a:pt x="5367656" y="3838636"/>
                </a:lnTo>
                <a:lnTo>
                  <a:pt x="5383018" y="3887356"/>
                </a:lnTo>
                <a:lnTo>
                  <a:pt x="5399673" y="3935814"/>
                </a:lnTo>
                <a:lnTo>
                  <a:pt x="5414874" y="3971608"/>
                </a:lnTo>
                <a:lnTo>
                  <a:pt x="5433440" y="4019679"/>
                </a:lnTo>
                <a:lnTo>
                  <a:pt x="5452624" y="4067624"/>
                </a:lnTo>
                <a:lnTo>
                  <a:pt x="5491949" y="4163321"/>
                </a:lnTo>
                <a:lnTo>
                  <a:pt x="5511639" y="4211164"/>
                </a:lnTo>
                <a:lnTo>
                  <a:pt x="5531049" y="4259064"/>
                </a:lnTo>
                <a:lnTo>
                  <a:pt x="5092331" y="4347946"/>
                </a:lnTo>
                <a:lnTo>
                  <a:pt x="5072003" y="4300232"/>
                </a:lnTo>
                <a:lnTo>
                  <a:pt x="5052744" y="4252302"/>
                </a:lnTo>
                <a:lnTo>
                  <a:pt x="5037186" y="4216580"/>
                </a:lnTo>
                <a:lnTo>
                  <a:pt x="5020400" y="4168149"/>
                </a:lnTo>
                <a:lnTo>
                  <a:pt x="4989664" y="4070712"/>
                </a:lnTo>
                <a:lnTo>
                  <a:pt x="4974456" y="4021961"/>
                </a:lnTo>
                <a:lnTo>
                  <a:pt x="4959390" y="3973181"/>
                </a:lnTo>
                <a:lnTo>
                  <a:pt x="4944458" y="3924374"/>
                </a:lnTo>
                <a:lnTo>
                  <a:pt x="4929655" y="3875541"/>
                </a:lnTo>
                <a:lnTo>
                  <a:pt x="4914972" y="3826684"/>
                </a:lnTo>
                <a:lnTo>
                  <a:pt x="4900405" y="3777803"/>
                </a:lnTo>
                <a:lnTo>
                  <a:pt x="4885945" y="3728900"/>
                </a:lnTo>
                <a:lnTo>
                  <a:pt x="4871586" y="3679977"/>
                </a:lnTo>
                <a:lnTo>
                  <a:pt x="4857321" y="3631035"/>
                </a:lnTo>
                <a:lnTo>
                  <a:pt x="4843144" y="3582075"/>
                </a:lnTo>
                <a:lnTo>
                  <a:pt x="4829048" y="3533099"/>
                </a:lnTo>
                <a:lnTo>
                  <a:pt x="4815026" y="3484108"/>
                </a:lnTo>
                <a:lnTo>
                  <a:pt x="4801071" y="3435103"/>
                </a:lnTo>
                <a:lnTo>
                  <a:pt x="4787177" y="3386086"/>
                </a:lnTo>
                <a:lnTo>
                  <a:pt x="4773336" y="3337058"/>
                </a:lnTo>
                <a:lnTo>
                  <a:pt x="4759543" y="3288020"/>
                </a:lnTo>
                <a:lnTo>
                  <a:pt x="4745791" y="3238974"/>
                </a:lnTo>
                <a:lnTo>
                  <a:pt x="4718380" y="3140864"/>
                </a:lnTo>
                <a:lnTo>
                  <a:pt x="4677398" y="2993670"/>
                </a:lnTo>
                <a:lnTo>
                  <a:pt x="4663489" y="2944656"/>
                </a:lnTo>
                <a:lnTo>
                  <a:pt x="4649618" y="2895634"/>
                </a:lnTo>
                <a:lnTo>
                  <a:pt x="4635785" y="2846604"/>
                </a:lnTo>
                <a:lnTo>
                  <a:pt x="4621989" y="2797567"/>
                </a:lnTo>
                <a:lnTo>
                  <a:pt x="4608227" y="2748523"/>
                </a:lnTo>
                <a:lnTo>
                  <a:pt x="4594500" y="2699473"/>
                </a:lnTo>
                <a:lnTo>
                  <a:pt x="4580804" y="2650415"/>
                </a:lnTo>
                <a:lnTo>
                  <a:pt x="4567140" y="2601351"/>
                </a:lnTo>
                <a:lnTo>
                  <a:pt x="4553506" y="2552281"/>
                </a:lnTo>
                <a:lnTo>
                  <a:pt x="4539901" y="2503206"/>
                </a:lnTo>
                <a:lnTo>
                  <a:pt x="4526324" y="2454124"/>
                </a:lnTo>
                <a:lnTo>
                  <a:pt x="4512772" y="2405038"/>
                </a:lnTo>
                <a:lnTo>
                  <a:pt x="4485743" y="2306850"/>
                </a:lnTo>
                <a:lnTo>
                  <a:pt x="4458804" y="2208643"/>
                </a:lnTo>
                <a:lnTo>
                  <a:pt x="4431945" y="2110421"/>
                </a:lnTo>
                <a:lnTo>
                  <a:pt x="4405156" y="2012184"/>
                </a:lnTo>
                <a:lnTo>
                  <a:pt x="4378427" y="1913935"/>
                </a:lnTo>
                <a:lnTo>
                  <a:pt x="4338425" y="1766543"/>
                </a:lnTo>
                <a:lnTo>
                  <a:pt x="4285205" y="1569997"/>
                </a:lnTo>
                <a:lnTo>
                  <a:pt x="4242812" y="1410131"/>
                </a:lnTo>
                <a:lnTo>
                  <a:pt x="4239116" y="1397922"/>
                </a:lnTo>
                <a:lnTo>
                  <a:pt x="4230978" y="1373655"/>
                </a:lnTo>
                <a:lnTo>
                  <a:pt x="4221559" y="1349647"/>
                </a:lnTo>
                <a:lnTo>
                  <a:pt x="4211499" y="1325769"/>
                </a:lnTo>
                <a:lnTo>
                  <a:pt x="470" y="2178903"/>
                </a:lnTo>
                <a:lnTo>
                  <a:pt x="459" y="2127073"/>
                </a:lnTo>
                <a:close/>
              </a:path>
              <a:path w="7061200" h="4728210">
                <a:moveTo>
                  <a:pt x="470" y="2178903"/>
                </a:moveTo>
                <a:lnTo>
                  <a:pt x="4054404" y="1357596"/>
                </a:lnTo>
                <a:lnTo>
                  <a:pt x="3957295" y="1390228"/>
                </a:lnTo>
                <a:lnTo>
                  <a:pt x="3857948" y="1410355"/>
                </a:lnTo>
                <a:lnTo>
                  <a:pt x="3810894" y="1432846"/>
                </a:lnTo>
                <a:lnTo>
                  <a:pt x="3761378" y="1442877"/>
                </a:lnTo>
                <a:lnTo>
                  <a:pt x="3714442" y="1465344"/>
                </a:lnTo>
                <a:lnTo>
                  <a:pt x="3665038" y="1475353"/>
                </a:lnTo>
                <a:lnTo>
                  <a:pt x="3618206" y="1497799"/>
                </a:lnTo>
                <a:lnTo>
                  <a:pt x="3568899" y="1507789"/>
                </a:lnTo>
                <a:lnTo>
                  <a:pt x="3522158" y="1530216"/>
                </a:lnTo>
                <a:lnTo>
                  <a:pt x="3472936" y="1540188"/>
                </a:lnTo>
                <a:lnTo>
                  <a:pt x="3426273" y="1562600"/>
                </a:lnTo>
                <a:lnTo>
                  <a:pt x="3377121" y="1572558"/>
                </a:lnTo>
                <a:lnTo>
                  <a:pt x="3330521" y="1594957"/>
                </a:lnTo>
                <a:lnTo>
                  <a:pt x="3232356" y="1614845"/>
                </a:lnTo>
                <a:lnTo>
                  <a:pt x="3139315" y="1659610"/>
                </a:lnTo>
                <a:lnTo>
                  <a:pt x="3090295" y="1669542"/>
                </a:lnTo>
                <a:lnTo>
                  <a:pt x="3043807" y="1691918"/>
                </a:lnTo>
                <a:lnTo>
                  <a:pt x="2994803" y="1701846"/>
                </a:lnTo>
                <a:lnTo>
                  <a:pt x="2948325" y="1724220"/>
                </a:lnTo>
                <a:lnTo>
                  <a:pt x="2899935" y="1734024"/>
                </a:lnTo>
                <a:lnTo>
                  <a:pt x="2854003" y="1756287"/>
                </a:lnTo>
                <a:lnTo>
                  <a:pt x="2805490" y="1766116"/>
                </a:lnTo>
                <a:lnTo>
                  <a:pt x="2759440" y="1788403"/>
                </a:lnTo>
                <a:lnTo>
                  <a:pt x="2710814" y="1798255"/>
                </a:lnTo>
                <a:lnTo>
                  <a:pt x="2664657" y="1820564"/>
                </a:lnTo>
                <a:lnTo>
                  <a:pt x="2567152" y="1840318"/>
                </a:lnTo>
                <a:lnTo>
                  <a:pt x="2520853" y="1862656"/>
                </a:lnTo>
                <a:lnTo>
                  <a:pt x="2423089" y="1882462"/>
                </a:lnTo>
                <a:lnTo>
                  <a:pt x="2376672" y="1904824"/>
                </a:lnTo>
                <a:lnTo>
                  <a:pt x="1386034" y="2105523"/>
                </a:lnTo>
                <a:lnTo>
                  <a:pt x="1338400" y="2128131"/>
                </a:lnTo>
                <a:lnTo>
                  <a:pt x="1188150" y="2158571"/>
                </a:lnTo>
                <a:lnTo>
                  <a:pt x="1140655" y="2181151"/>
                </a:lnTo>
                <a:lnTo>
                  <a:pt x="1040708" y="2201400"/>
                </a:lnTo>
                <a:lnTo>
                  <a:pt x="993296" y="2223963"/>
                </a:lnTo>
                <a:lnTo>
                  <a:pt x="893501" y="2244181"/>
                </a:lnTo>
                <a:lnTo>
                  <a:pt x="846156" y="2266731"/>
                </a:lnTo>
                <a:lnTo>
                  <a:pt x="796309" y="2276830"/>
                </a:lnTo>
                <a:lnTo>
                  <a:pt x="749000" y="2299373"/>
                </a:lnTo>
                <a:lnTo>
                  <a:pt x="699184" y="2309465"/>
                </a:lnTo>
                <a:lnTo>
                  <a:pt x="651904" y="2332002"/>
                </a:lnTo>
                <a:lnTo>
                  <a:pt x="602112" y="2342089"/>
                </a:lnTo>
                <a:lnTo>
                  <a:pt x="554852" y="2364622"/>
                </a:lnTo>
                <a:lnTo>
                  <a:pt x="408065" y="2407318"/>
                </a:lnTo>
                <a:lnTo>
                  <a:pt x="358301" y="2417400"/>
                </a:lnTo>
                <a:lnTo>
                  <a:pt x="310970" y="2439947"/>
                </a:lnTo>
                <a:lnTo>
                  <a:pt x="261188" y="2450033"/>
                </a:lnTo>
                <a:lnTo>
                  <a:pt x="213992" y="2472553"/>
                </a:lnTo>
                <a:lnTo>
                  <a:pt x="164331" y="2482614"/>
                </a:lnTo>
                <a:lnTo>
                  <a:pt x="117243" y="2505112"/>
                </a:lnTo>
                <a:lnTo>
                  <a:pt x="67676" y="2515154"/>
                </a:lnTo>
                <a:lnTo>
                  <a:pt x="20669" y="2537635"/>
                </a:lnTo>
                <a:lnTo>
                  <a:pt x="548" y="2541711"/>
                </a:lnTo>
                <a:lnTo>
                  <a:pt x="470" y="2178903"/>
                </a:lnTo>
                <a:close/>
              </a:path>
              <a:path w="7061200" h="4728210">
                <a:moveTo>
                  <a:pt x="1885845" y="2004263"/>
                </a:moveTo>
                <a:lnTo>
                  <a:pt x="2082417" y="1964439"/>
                </a:lnTo>
                <a:lnTo>
                  <a:pt x="2035817" y="1986838"/>
                </a:lnTo>
                <a:lnTo>
                  <a:pt x="1937528" y="2006751"/>
                </a:lnTo>
                <a:lnTo>
                  <a:pt x="1885845" y="2004263"/>
                </a:lnTo>
                <a:close/>
              </a:path>
              <a:path w="7061200" h="4728210">
                <a:moveTo>
                  <a:pt x="0" y="2052"/>
                </a:moveTo>
                <a:lnTo>
                  <a:pt x="811" y="2088128"/>
                </a:lnTo>
                <a:lnTo>
                  <a:pt x="450" y="2088201"/>
                </a:lnTo>
                <a:lnTo>
                  <a:pt x="0" y="2052"/>
                </a:lnTo>
                <a:close/>
              </a:path>
              <a:path w="7061200" h="4728210">
                <a:moveTo>
                  <a:pt x="4006633" y="913744"/>
                </a:moveTo>
                <a:lnTo>
                  <a:pt x="5048128" y="702742"/>
                </a:lnTo>
                <a:lnTo>
                  <a:pt x="5098221" y="705551"/>
                </a:lnTo>
                <a:lnTo>
                  <a:pt x="3957627" y="936630"/>
                </a:lnTo>
                <a:lnTo>
                  <a:pt x="4006633" y="913744"/>
                </a:lnTo>
                <a:close/>
              </a:path>
              <a:path w="7061200" h="4728210">
                <a:moveTo>
                  <a:pt x="0" y="2052"/>
                </a:moveTo>
                <a:lnTo>
                  <a:pt x="4231501" y="0"/>
                </a:lnTo>
                <a:lnTo>
                  <a:pt x="4254792" y="73029"/>
                </a:lnTo>
                <a:lnTo>
                  <a:pt x="4274751" y="133775"/>
                </a:lnTo>
                <a:lnTo>
                  <a:pt x="4292111" y="182090"/>
                </a:lnTo>
                <a:lnTo>
                  <a:pt x="4311900" y="242871"/>
                </a:lnTo>
                <a:lnTo>
                  <a:pt x="4329060" y="291227"/>
                </a:lnTo>
                <a:lnTo>
                  <a:pt x="4348618" y="352055"/>
                </a:lnTo>
                <a:lnTo>
                  <a:pt x="4365515" y="400463"/>
                </a:lnTo>
                <a:lnTo>
                  <a:pt x="4382258" y="448903"/>
                </a:lnTo>
                <a:lnTo>
                  <a:pt x="4396309" y="484931"/>
                </a:lnTo>
                <a:lnTo>
                  <a:pt x="4412697" y="533443"/>
                </a:lnTo>
                <a:lnTo>
                  <a:pt x="4426362" y="569548"/>
                </a:lnTo>
                <a:lnTo>
                  <a:pt x="4439810" y="605698"/>
                </a:lnTo>
                <a:lnTo>
                  <a:pt x="4453026" y="641894"/>
                </a:lnTo>
                <a:lnTo>
                  <a:pt x="4465995" y="678141"/>
                </a:lnTo>
                <a:lnTo>
                  <a:pt x="4476179" y="701994"/>
                </a:lnTo>
                <a:lnTo>
                  <a:pt x="4486084" y="725903"/>
                </a:lnTo>
                <a:lnTo>
                  <a:pt x="4495695" y="749872"/>
                </a:lnTo>
                <a:lnTo>
                  <a:pt x="4502475" y="761456"/>
                </a:lnTo>
                <a:lnTo>
                  <a:pt x="4554170" y="763941"/>
                </a:lnTo>
                <a:lnTo>
                  <a:pt x="4652420" y="744036"/>
                </a:lnTo>
                <a:lnTo>
                  <a:pt x="4703970" y="746550"/>
                </a:lnTo>
                <a:lnTo>
                  <a:pt x="4801710" y="726749"/>
                </a:lnTo>
                <a:lnTo>
                  <a:pt x="4852895" y="729337"/>
                </a:lnTo>
                <a:lnTo>
                  <a:pt x="4901389" y="719512"/>
                </a:lnTo>
                <a:lnTo>
                  <a:pt x="4952210" y="722174"/>
                </a:lnTo>
                <a:lnTo>
                  <a:pt x="4061766" y="902574"/>
                </a:lnTo>
                <a:lnTo>
                  <a:pt x="4031653" y="805011"/>
                </a:lnTo>
                <a:lnTo>
                  <a:pt x="4001446" y="707466"/>
                </a:lnTo>
                <a:lnTo>
                  <a:pt x="3971153" y="609939"/>
                </a:lnTo>
                <a:lnTo>
                  <a:pt x="3940777" y="512429"/>
                </a:lnTo>
                <a:lnTo>
                  <a:pt x="3910324" y="414935"/>
                </a:lnTo>
                <a:lnTo>
                  <a:pt x="3879799" y="317455"/>
                </a:lnTo>
                <a:lnTo>
                  <a:pt x="3849206" y="219989"/>
                </a:lnTo>
                <a:lnTo>
                  <a:pt x="3818551" y="122535"/>
                </a:lnTo>
                <a:lnTo>
                  <a:pt x="3780395" y="685"/>
                </a:lnTo>
                <a:lnTo>
                  <a:pt x="0" y="2052"/>
                </a:lnTo>
                <a:close/>
              </a:path>
            </a:pathLst>
          </a:custGeom>
          <a:solidFill>
            <a:srgbClr val="FFEFFE"/>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8" name="object 2">
            <a:extLst>
              <a:ext uri="{FF2B5EF4-FFF2-40B4-BE49-F238E27FC236}">
                <a16:creationId xmlns:a16="http://schemas.microsoft.com/office/drawing/2014/main" id="{8FA8C953-CF73-4D18-ACC9-1A9BD779A973}"/>
              </a:ext>
            </a:extLst>
          </p:cNvPr>
          <p:cNvSpPr/>
          <p:nvPr/>
        </p:nvSpPr>
        <p:spPr>
          <a:xfrm>
            <a:off x="7120158" y="896298"/>
            <a:ext cx="5071842" cy="5961702"/>
          </a:xfrm>
          <a:custGeom>
            <a:avLst/>
            <a:gdLst/>
            <a:ahLst/>
            <a:cxnLst/>
            <a:rect l="l" t="t" r="r" b="b"/>
            <a:pathLst>
              <a:path w="8293734" h="9093200">
                <a:moveTo>
                  <a:pt x="1734421" y="9087015"/>
                </a:moveTo>
                <a:lnTo>
                  <a:pt x="817282" y="9085571"/>
                </a:lnTo>
                <a:lnTo>
                  <a:pt x="772934" y="9060072"/>
                </a:lnTo>
                <a:lnTo>
                  <a:pt x="728844" y="9034225"/>
                </a:lnTo>
                <a:lnTo>
                  <a:pt x="695106" y="9015742"/>
                </a:lnTo>
                <a:lnTo>
                  <a:pt x="651334" y="8989467"/>
                </a:lnTo>
                <a:lnTo>
                  <a:pt x="607709" y="8962997"/>
                </a:lnTo>
                <a:lnTo>
                  <a:pt x="520724" y="8909699"/>
                </a:lnTo>
                <a:lnTo>
                  <a:pt x="477911" y="8882138"/>
                </a:lnTo>
                <a:lnTo>
                  <a:pt x="435683" y="8853790"/>
                </a:lnTo>
                <a:lnTo>
                  <a:pt x="393943" y="8824788"/>
                </a:lnTo>
                <a:lnTo>
                  <a:pt x="352593" y="8795261"/>
                </a:lnTo>
                <a:lnTo>
                  <a:pt x="311536" y="8765341"/>
                </a:lnTo>
                <a:lnTo>
                  <a:pt x="270673" y="8735159"/>
                </a:lnTo>
                <a:lnTo>
                  <a:pt x="229909" y="8704846"/>
                </a:lnTo>
                <a:lnTo>
                  <a:pt x="190404" y="8672840"/>
                </a:lnTo>
                <a:lnTo>
                  <a:pt x="153344" y="8637551"/>
                </a:lnTo>
                <a:lnTo>
                  <a:pt x="128846" y="8606655"/>
                </a:lnTo>
                <a:lnTo>
                  <a:pt x="96467" y="8565077"/>
                </a:lnTo>
                <a:lnTo>
                  <a:pt x="76515" y="8528075"/>
                </a:lnTo>
                <a:lnTo>
                  <a:pt x="48546" y="8480573"/>
                </a:lnTo>
                <a:lnTo>
                  <a:pt x="32867" y="8437830"/>
                </a:lnTo>
                <a:lnTo>
                  <a:pt x="19222" y="8392355"/>
                </a:lnTo>
                <a:lnTo>
                  <a:pt x="7544" y="8344239"/>
                </a:lnTo>
                <a:lnTo>
                  <a:pt x="7950" y="8301157"/>
                </a:lnTo>
                <a:lnTo>
                  <a:pt x="0" y="8248033"/>
                </a:lnTo>
                <a:lnTo>
                  <a:pt x="3997" y="8200127"/>
                </a:lnTo>
                <a:lnTo>
                  <a:pt x="9689" y="8149945"/>
                </a:lnTo>
                <a:lnTo>
                  <a:pt x="17850" y="8096446"/>
                </a:lnTo>
                <a:lnTo>
                  <a:pt x="36199" y="8050530"/>
                </a:lnTo>
                <a:lnTo>
                  <a:pt x="52521" y="7943532"/>
                </a:lnTo>
                <a:lnTo>
                  <a:pt x="70870" y="7897616"/>
                </a:lnTo>
                <a:lnTo>
                  <a:pt x="79032" y="7844117"/>
                </a:lnTo>
                <a:lnTo>
                  <a:pt x="97380" y="7798201"/>
                </a:lnTo>
                <a:lnTo>
                  <a:pt x="106382" y="7743573"/>
                </a:lnTo>
                <a:lnTo>
                  <a:pt x="144780" y="7649457"/>
                </a:lnTo>
                <a:lnTo>
                  <a:pt x="153812" y="7594788"/>
                </a:lnTo>
                <a:lnTo>
                  <a:pt x="211612" y="7453341"/>
                </a:lnTo>
                <a:lnTo>
                  <a:pt x="220755" y="7398522"/>
                </a:lnTo>
                <a:lnTo>
                  <a:pt x="279013" y="7256461"/>
                </a:lnTo>
                <a:lnTo>
                  <a:pt x="327586" y="7106141"/>
                </a:lnTo>
                <a:lnTo>
                  <a:pt x="367107" y="7010516"/>
                </a:lnTo>
                <a:lnTo>
                  <a:pt x="376800" y="6954960"/>
                </a:lnTo>
                <a:lnTo>
                  <a:pt x="395591" y="6929717"/>
                </a:lnTo>
                <a:lnTo>
                  <a:pt x="404586" y="6896367"/>
                </a:lnTo>
                <a:lnTo>
                  <a:pt x="424548" y="6869552"/>
                </a:lnTo>
                <a:lnTo>
                  <a:pt x="551243" y="6678094"/>
                </a:lnTo>
                <a:lnTo>
                  <a:pt x="585166" y="6653793"/>
                </a:lnTo>
                <a:lnTo>
                  <a:pt x="627311" y="6639716"/>
                </a:lnTo>
                <a:lnTo>
                  <a:pt x="667549" y="6628201"/>
                </a:lnTo>
                <a:lnTo>
                  <a:pt x="705937" y="6619171"/>
                </a:lnTo>
                <a:lnTo>
                  <a:pt x="752720" y="6620131"/>
                </a:lnTo>
                <a:lnTo>
                  <a:pt x="797770" y="6623420"/>
                </a:lnTo>
                <a:lnTo>
                  <a:pt x="841143" y="6628961"/>
                </a:lnTo>
                <a:lnTo>
                  <a:pt x="893085" y="6644259"/>
                </a:lnTo>
                <a:lnTo>
                  <a:pt x="941991" y="6663636"/>
                </a:lnTo>
                <a:lnTo>
                  <a:pt x="990520" y="6683519"/>
                </a:lnTo>
                <a:lnTo>
                  <a:pt x="1028417" y="6696417"/>
                </a:lnTo>
                <a:lnTo>
                  <a:pt x="1075987" y="6717588"/>
                </a:lnTo>
                <a:lnTo>
                  <a:pt x="808689" y="7076649"/>
                </a:lnTo>
                <a:lnTo>
                  <a:pt x="748802" y="7220899"/>
                </a:lnTo>
                <a:lnTo>
                  <a:pt x="739254" y="7276262"/>
                </a:lnTo>
                <a:lnTo>
                  <a:pt x="661443" y="7465857"/>
                </a:lnTo>
                <a:lnTo>
                  <a:pt x="652461" y="7520459"/>
                </a:lnTo>
                <a:lnTo>
                  <a:pt x="576915" y="7707012"/>
                </a:lnTo>
                <a:lnTo>
                  <a:pt x="568499" y="7760853"/>
                </a:lnTo>
                <a:lnTo>
                  <a:pt x="531632" y="7852913"/>
                </a:lnTo>
                <a:lnTo>
                  <a:pt x="523555" y="7906298"/>
                </a:lnTo>
                <a:lnTo>
                  <a:pt x="505405" y="7951948"/>
                </a:lnTo>
                <a:lnTo>
                  <a:pt x="497555" y="8005029"/>
                </a:lnTo>
                <a:lnTo>
                  <a:pt x="479631" y="8050374"/>
                </a:lnTo>
                <a:lnTo>
                  <a:pt x="472007" y="8103151"/>
                </a:lnTo>
                <a:lnTo>
                  <a:pt x="456315" y="8166766"/>
                </a:lnTo>
                <a:lnTo>
                  <a:pt x="448330" y="8220028"/>
                </a:lnTo>
                <a:lnTo>
                  <a:pt x="436939" y="8256598"/>
                </a:lnTo>
                <a:lnTo>
                  <a:pt x="441592" y="8292883"/>
                </a:lnTo>
                <a:lnTo>
                  <a:pt x="461365" y="8330127"/>
                </a:lnTo>
                <a:lnTo>
                  <a:pt x="485145" y="8361988"/>
                </a:lnTo>
                <a:lnTo>
                  <a:pt x="512007" y="8389708"/>
                </a:lnTo>
                <a:lnTo>
                  <a:pt x="551214" y="8422113"/>
                </a:lnTo>
                <a:lnTo>
                  <a:pt x="591716" y="8452779"/>
                </a:lnTo>
                <a:lnTo>
                  <a:pt x="643111" y="8490081"/>
                </a:lnTo>
                <a:lnTo>
                  <a:pt x="654533" y="8496005"/>
                </a:lnTo>
                <a:lnTo>
                  <a:pt x="677313" y="8507941"/>
                </a:lnTo>
                <a:lnTo>
                  <a:pt x="722207" y="8532707"/>
                </a:lnTo>
                <a:lnTo>
                  <a:pt x="767072" y="8557513"/>
                </a:lnTo>
                <a:lnTo>
                  <a:pt x="811912" y="8582351"/>
                </a:lnTo>
                <a:lnTo>
                  <a:pt x="856733" y="8607215"/>
                </a:lnTo>
                <a:lnTo>
                  <a:pt x="1125547" y="8756552"/>
                </a:lnTo>
                <a:lnTo>
                  <a:pt x="1170377" y="8781403"/>
                </a:lnTo>
                <a:lnTo>
                  <a:pt x="1215229" y="8806226"/>
                </a:lnTo>
                <a:lnTo>
                  <a:pt x="1260107" y="8831013"/>
                </a:lnTo>
                <a:lnTo>
                  <a:pt x="1305018" y="8855757"/>
                </a:lnTo>
                <a:lnTo>
                  <a:pt x="1349965" y="8880452"/>
                </a:lnTo>
                <a:lnTo>
                  <a:pt x="1394954" y="8905091"/>
                </a:lnTo>
                <a:lnTo>
                  <a:pt x="1439989" y="8929666"/>
                </a:lnTo>
                <a:lnTo>
                  <a:pt x="1485077" y="8954172"/>
                </a:lnTo>
                <a:lnTo>
                  <a:pt x="1530222" y="8978601"/>
                </a:lnTo>
                <a:lnTo>
                  <a:pt x="1575429" y="9002947"/>
                </a:lnTo>
                <a:lnTo>
                  <a:pt x="1620704" y="9027202"/>
                </a:lnTo>
                <a:lnTo>
                  <a:pt x="1666050" y="9051360"/>
                </a:lnTo>
                <a:lnTo>
                  <a:pt x="1711474" y="9075414"/>
                </a:lnTo>
                <a:lnTo>
                  <a:pt x="1734421" y="9087015"/>
                </a:lnTo>
                <a:close/>
              </a:path>
              <a:path w="8293734" h="9093200">
                <a:moveTo>
                  <a:pt x="6602967" y="4631482"/>
                </a:moveTo>
                <a:lnTo>
                  <a:pt x="3527958" y="8762138"/>
                </a:lnTo>
                <a:lnTo>
                  <a:pt x="3497982" y="8738601"/>
                </a:lnTo>
                <a:lnTo>
                  <a:pt x="3478583" y="8722124"/>
                </a:lnTo>
                <a:lnTo>
                  <a:pt x="3468591" y="8714278"/>
                </a:lnTo>
                <a:lnTo>
                  <a:pt x="3466836" y="8716636"/>
                </a:lnTo>
                <a:lnTo>
                  <a:pt x="2396103" y="8028145"/>
                </a:lnTo>
                <a:lnTo>
                  <a:pt x="1935168" y="7732792"/>
                </a:lnTo>
                <a:lnTo>
                  <a:pt x="1849258" y="7678051"/>
                </a:lnTo>
                <a:lnTo>
                  <a:pt x="1806290" y="7650698"/>
                </a:lnTo>
                <a:lnTo>
                  <a:pt x="1763307" y="7623364"/>
                </a:lnTo>
                <a:lnTo>
                  <a:pt x="1720303" y="7596059"/>
                </a:lnTo>
                <a:lnTo>
                  <a:pt x="1677275" y="7568787"/>
                </a:lnTo>
                <a:lnTo>
                  <a:pt x="1634215" y="7541556"/>
                </a:lnTo>
                <a:lnTo>
                  <a:pt x="1591121" y="7514373"/>
                </a:lnTo>
                <a:lnTo>
                  <a:pt x="1547985" y="7487245"/>
                </a:lnTo>
                <a:lnTo>
                  <a:pt x="1504804" y="7460178"/>
                </a:lnTo>
                <a:lnTo>
                  <a:pt x="1471759" y="7440763"/>
                </a:lnTo>
                <a:lnTo>
                  <a:pt x="1428471" y="7413839"/>
                </a:lnTo>
                <a:lnTo>
                  <a:pt x="1385122" y="7386998"/>
                </a:lnTo>
                <a:lnTo>
                  <a:pt x="1341707" y="7360245"/>
                </a:lnTo>
                <a:lnTo>
                  <a:pt x="1298221" y="7333588"/>
                </a:lnTo>
                <a:lnTo>
                  <a:pt x="1254658" y="7307033"/>
                </a:lnTo>
                <a:lnTo>
                  <a:pt x="1211015" y="7280587"/>
                </a:lnTo>
                <a:lnTo>
                  <a:pt x="1167052" y="7254570"/>
                </a:lnTo>
                <a:lnTo>
                  <a:pt x="1122302" y="7229610"/>
                </a:lnTo>
                <a:lnTo>
                  <a:pt x="1087088" y="7213109"/>
                </a:lnTo>
                <a:lnTo>
                  <a:pt x="1041174" y="7189714"/>
                </a:lnTo>
                <a:lnTo>
                  <a:pt x="994882" y="7166825"/>
                </a:lnTo>
                <a:lnTo>
                  <a:pt x="901717" y="7121829"/>
                </a:lnTo>
                <a:lnTo>
                  <a:pt x="855117" y="7099354"/>
                </a:lnTo>
                <a:lnTo>
                  <a:pt x="808689" y="7076649"/>
                </a:lnTo>
                <a:lnTo>
                  <a:pt x="1075987" y="6717588"/>
                </a:lnTo>
                <a:lnTo>
                  <a:pt x="1122975" y="6739541"/>
                </a:lnTo>
                <a:lnTo>
                  <a:pt x="1169312" y="6762369"/>
                </a:lnTo>
                <a:lnTo>
                  <a:pt x="1204743" y="6778579"/>
                </a:lnTo>
                <a:lnTo>
                  <a:pt x="1249573" y="6803431"/>
                </a:lnTo>
                <a:lnTo>
                  <a:pt x="1337506" y="6855455"/>
                </a:lnTo>
                <a:lnTo>
                  <a:pt x="1381374" y="6881599"/>
                </a:lnTo>
                <a:lnTo>
                  <a:pt x="1425157" y="6907858"/>
                </a:lnTo>
                <a:lnTo>
                  <a:pt x="1468857" y="6934228"/>
                </a:lnTo>
                <a:lnTo>
                  <a:pt x="1512479" y="6960702"/>
                </a:lnTo>
                <a:lnTo>
                  <a:pt x="1556028" y="6987276"/>
                </a:lnTo>
                <a:lnTo>
                  <a:pt x="1599506" y="7013943"/>
                </a:lnTo>
                <a:lnTo>
                  <a:pt x="1642919" y="7040699"/>
                </a:lnTo>
                <a:lnTo>
                  <a:pt x="1686271" y="7067537"/>
                </a:lnTo>
                <a:lnTo>
                  <a:pt x="1729565" y="7094453"/>
                </a:lnTo>
                <a:lnTo>
                  <a:pt x="1772805" y="7121440"/>
                </a:lnTo>
                <a:lnTo>
                  <a:pt x="1815997" y="7148493"/>
                </a:lnTo>
                <a:lnTo>
                  <a:pt x="1859143" y="7175607"/>
                </a:lnTo>
                <a:lnTo>
                  <a:pt x="1902248" y="7202776"/>
                </a:lnTo>
                <a:lnTo>
                  <a:pt x="1945316" y="7229995"/>
                </a:lnTo>
                <a:lnTo>
                  <a:pt x="1988352" y="7257258"/>
                </a:lnTo>
                <a:lnTo>
                  <a:pt x="2031358" y="7284559"/>
                </a:lnTo>
                <a:lnTo>
                  <a:pt x="2074340" y="7311894"/>
                </a:lnTo>
                <a:lnTo>
                  <a:pt x="2160247" y="7366640"/>
                </a:lnTo>
                <a:lnTo>
                  <a:pt x="2289025" y="7448870"/>
                </a:lnTo>
                <a:lnTo>
                  <a:pt x="2332102" y="7476076"/>
                </a:lnTo>
                <a:lnTo>
                  <a:pt x="2375156" y="7503314"/>
                </a:lnTo>
                <a:lnTo>
                  <a:pt x="2418186" y="7530583"/>
                </a:lnTo>
                <a:lnTo>
                  <a:pt x="2461195" y="7557882"/>
                </a:lnTo>
                <a:lnTo>
                  <a:pt x="2504183" y="7585209"/>
                </a:lnTo>
                <a:lnTo>
                  <a:pt x="2547149" y="7612564"/>
                </a:lnTo>
                <a:lnTo>
                  <a:pt x="2590096" y="7639946"/>
                </a:lnTo>
                <a:lnTo>
                  <a:pt x="2633024" y="7667353"/>
                </a:lnTo>
                <a:lnTo>
                  <a:pt x="2675934" y="7694784"/>
                </a:lnTo>
                <a:lnTo>
                  <a:pt x="2761702" y="7749717"/>
                </a:lnTo>
                <a:lnTo>
                  <a:pt x="2804561" y="7777217"/>
                </a:lnTo>
                <a:lnTo>
                  <a:pt x="2890235" y="7832275"/>
                </a:lnTo>
                <a:lnTo>
                  <a:pt x="2975854" y="7887408"/>
                </a:lnTo>
                <a:lnTo>
                  <a:pt x="3061424" y="7942606"/>
                </a:lnTo>
                <a:lnTo>
                  <a:pt x="3146952" y="7997861"/>
                </a:lnTo>
                <a:lnTo>
                  <a:pt x="3232651" y="8053301"/>
                </a:lnTo>
                <a:lnTo>
                  <a:pt x="3360624" y="8136197"/>
                </a:lnTo>
                <a:lnTo>
                  <a:pt x="3531461" y="8247000"/>
                </a:lnTo>
                <a:lnTo>
                  <a:pt x="3669749" y="8337722"/>
                </a:lnTo>
                <a:lnTo>
                  <a:pt x="3680652" y="8344345"/>
                </a:lnTo>
                <a:lnTo>
                  <a:pt x="3702912" y="8356980"/>
                </a:lnTo>
                <a:lnTo>
                  <a:pt x="3725952" y="8368566"/>
                </a:lnTo>
                <a:lnTo>
                  <a:pt x="3749382" y="8379628"/>
                </a:lnTo>
                <a:lnTo>
                  <a:pt x="6833586" y="4236621"/>
                </a:lnTo>
                <a:lnTo>
                  <a:pt x="6813562" y="4284786"/>
                </a:lnTo>
                <a:lnTo>
                  <a:pt x="6753177" y="4365902"/>
                </a:lnTo>
                <a:lnTo>
                  <a:pt x="6733191" y="4414016"/>
                </a:lnTo>
                <a:lnTo>
                  <a:pt x="6672895" y="4495012"/>
                </a:lnTo>
                <a:lnTo>
                  <a:pt x="6652961" y="4543057"/>
                </a:lnTo>
                <a:lnTo>
                  <a:pt x="6622860" y="4583492"/>
                </a:lnTo>
                <a:lnTo>
                  <a:pt x="6602967" y="4631482"/>
                </a:lnTo>
                <a:close/>
              </a:path>
              <a:path w="8293734" h="9093200">
                <a:moveTo>
                  <a:pt x="7431675" y="221732"/>
                </a:moveTo>
                <a:lnTo>
                  <a:pt x="7223930" y="500796"/>
                </a:lnTo>
                <a:lnTo>
                  <a:pt x="7274881" y="411086"/>
                </a:lnTo>
                <a:lnTo>
                  <a:pt x="7393359" y="251934"/>
                </a:lnTo>
                <a:lnTo>
                  <a:pt x="7431675" y="221732"/>
                </a:lnTo>
                <a:close/>
              </a:path>
              <a:path w="8293734" h="9093200">
                <a:moveTo>
                  <a:pt x="7585154" y="2312513"/>
                </a:moveTo>
                <a:lnTo>
                  <a:pt x="7306011" y="2687486"/>
                </a:lnTo>
                <a:lnTo>
                  <a:pt x="7304472" y="2668285"/>
                </a:lnTo>
                <a:lnTo>
                  <a:pt x="7262979" y="2638951"/>
                </a:lnTo>
                <a:lnTo>
                  <a:pt x="7221504" y="2609592"/>
                </a:lnTo>
                <a:lnTo>
                  <a:pt x="7179968" y="2580315"/>
                </a:lnTo>
                <a:lnTo>
                  <a:pt x="7138292" y="2551226"/>
                </a:lnTo>
                <a:lnTo>
                  <a:pt x="7096396" y="2522433"/>
                </a:lnTo>
                <a:lnTo>
                  <a:pt x="7054202" y="2494040"/>
                </a:lnTo>
                <a:lnTo>
                  <a:pt x="7011629" y="2466155"/>
                </a:lnTo>
                <a:lnTo>
                  <a:pt x="6968600" y="2438884"/>
                </a:lnTo>
                <a:lnTo>
                  <a:pt x="6925034" y="2412334"/>
                </a:lnTo>
                <a:lnTo>
                  <a:pt x="6880852" y="2386611"/>
                </a:lnTo>
                <a:lnTo>
                  <a:pt x="6835976" y="2361821"/>
                </a:lnTo>
                <a:lnTo>
                  <a:pt x="6790325" y="2338072"/>
                </a:lnTo>
                <a:lnTo>
                  <a:pt x="6743821" y="2315468"/>
                </a:lnTo>
                <a:lnTo>
                  <a:pt x="6696385" y="2294118"/>
                </a:lnTo>
                <a:lnTo>
                  <a:pt x="6647936" y="2274126"/>
                </a:lnTo>
                <a:lnTo>
                  <a:pt x="6598396" y="2255601"/>
                </a:lnTo>
                <a:lnTo>
                  <a:pt x="6549106" y="2236740"/>
                </a:lnTo>
                <a:lnTo>
                  <a:pt x="6503248" y="2213268"/>
                </a:lnTo>
                <a:lnTo>
                  <a:pt x="6460955" y="2185008"/>
                </a:lnTo>
                <a:lnTo>
                  <a:pt x="6432545" y="2159368"/>
                </a:lnTo>
                <a:lnTo>
                  <a:pt x="6407962" y="2128587"/>
                </a:lnTo>
                <a:lnTo>
                  <a:pt x="6387336" y="2092488"/>
                </a:lnTo>
                <a:lnTo>
                  <a:pt x="6370801" y="2050896"/>
                </a:lnTo>
                <a:lnTo>
                  <a:pt x="6368673" y="2011218"/>
                </a:lnTo>
                <a:lnTo>
                  <a:pt x="6370898" y="1965694"/>
                </a:lnTo>
                <a:lnTo>
                  <a:pt x="6377606" y="1914147"/>
                </a:lnTo>
                <a:lnTo>
                  <a:pt x="6522529" y="1570596"/>
                </a:lnTo>
                <a:lnTo>
                  <a:pt x="6553569" y="1528899"/>
                </a:lnTo>
                <a:lnTo>
                  <a:pt x="6595689" y="1429784"/>
                </a:lnTo>
                <a:lnTo>
                  <a:pt x="6658858" y="1344928"/>
                </a:lnTo>
                <a:lnTo>
                  <a:pt x="6678842" y="1296816"/>
                </a:lnTo>
                <a:lnTo>
                  <a:pt x="6769373" y="1175206"/>
                </a:lnTo>
                <a:lnTo>
                  <a:pt x="6789374" y="1127070"/>
                </a:lnTo>
                <a:lnTo>
                  <a:pt x="6910239" y="964713"/>
                </a:lnTo>
                <a:lnTo>
                  <a:pt x="6930304" y="916492"/>
                </a:lnTo>
                <a:lnTo>
                  <a:pt x="7081871" y="712891"/>
                </a:lnTo>
                <a:lnTo>
                  <a:pt x="7102072" y="664487"/>
                </a:lnTo>
                <a:lnTo>
                  <a:pt x="7488163" y="145852"/>
                </a:lnTo>
                <a:lnTo>
                  <a:pt x="7527172" y="114719"/>
                </a:lnTo>
                <a:lnTo>
                  <a:pt x="7569565" y="79041"/>
                </a:lnTo>
                <a:lnTo>
                  <a:pt x="7608936" y="47421"/>
                </a:lnTo>
                <a:lnTo>
                  <a:pt x="7655449" y="27477"/>
                </a:lnTo>
                <a:lnTo>
                  <a:pt x="7698890" y="11659"/>
                </a:lnTo>
                <a:lnTo>
                  <a:pt x="7739235" y="0"/>
                </a:lnTo>
                <a:lnTo>
                  <a:pt x="7786646" y="116"/>
                </a:lnTo>
                <a:lnTo>
                  <a:pt x="7830911" y="4459"/>
                </a:lnTo>
                <a:lnTo>
                  <a:pt x="7882193" y="20645"/>
                </a:lnTo>
                <a:lnTo>
                  <a:pt x="7920091" y="33541"/>
                </a:lnTo>
                <a:lnTo>
                  <a:pt x="7975142" y="65931"/>
                </a:lnTo>
                <a:lnTo>
                  <a:pt x="8018050" y="93365"/>
                </a:lnTo>
                <a:lnTo>
                  <a:pt x="8050162" y="114033"/>
                </a:lnTo>
                <a:lnTo>
                  <a:pt x="7447542" y="923532"/>
                </a:lnTo>
                <a:lnTo>
                  <a:pt x="7420302" y="981391"/>
                </a:lnTo>
                <a:lnTo>
                  <a:pt x="7306148" y="1134735"/>
                </a:lnTo>
                <a:lnTo>
                  <a:pt x="7278230" y="1193505"/>
                </a:lnTo>
                <a:lnTo>
                  <a:pt x="7202969" y="1294602"/>
                </a:lnTo>
                <a:lnTo>
                  <a:pt x="7176343" y="1351637"/>
                </a:lnTo>
                <a:lnTo>
                  <a:pt x="7140304" y="1400048"/>
                </a:lnTo>
                <a:lnTo>
                  <a:pt x="7115398" y="1454773"/>
                </a:lnTo>
                <a:lnTo>
                  <a:pt x="7081421" y="1500414"/>
                </a:lnTo>
                <a:lnTo>
                  <a:pt x="7058919" y="1551908"/>
                </a:lnTo>
                <a:lnTo>
                  <a:pt x="7027691" y="1593858"/>
                </a:lnTo>
                <a:lnTo>
                  <a:pt x="7008280" y="1641200"/>
                </a:lnTo>
                <a:lnTo>
                  <a:pt x="6980486" y="1678536"/>
                </a:lnTo>
                <a:lnTo>
                  <a:pt x="6964853" y="1720804"/>
                </a:lnTo>
                <a:lnTo>
                  <a:pt x="6941179" y="1752605"/>
                </a:lnTo>
                <a:lnTo>
                  <a:pt x="6930010" y="1788877"/>
                </a:lnTo>
                <a:lnTo>
                  <a:pt x="6911142" y="1814222"/>
                </a:lnTo>
                <a:lnTo>
                  <a:pt x="6905122" y="1843576"/>
                </a:lnTo>
                <a:lnTo>
                  <a:pt x="6901934" y="1869127"/>
                </a:lnTo>
                <a:lnTo>
                  <a:pt x="6891563" y="1883059"/>
                </a:lnTo>
                <a:lnTo>
                  <a:pt x="6934699" y="1910186"/>
                </a:lnTo>
                <a:lnTo>
                  <a:pt x="6977920" y="1937199"/>
                </a:lnTo>
                <a:lnTo>
                  <a:pt x="7021215" y="1964114"/>
                </a:lnTo>
                <a:lnTo>
                  <a:pt x="7064570" y="1990947"/>
                </a:lnTo>
                <a:lnTo>
                  <a:pt x="7107975" y="2017714"/>
                </a:lnTo>
                <a:lnTo>
                  <a:pt x="7151416" y="2044432"/>
                </a:lnTo>
                <a:lnTo>
                  <a:pt x="7325301" y="2151140"/>
                </a:lnTo>
                <a:lnTo>
                  <a:pt x="7368742" y="2177858"/>
                </a:lnTo>
                <a:lnTo>
                  <a:pt x="7412146" y="2204626"/>
                </a:lnTo>
                <a:lnTo>
                  <a:pt x="7455502" y="2231458"/>
                </a:lnTo>
                <a:lnTo>
                  <a:pt x="7498797" y="2258373"/>
                </a:lnTo>
                <a:lnTo>
                  <a:pt x="7542018" y="2285386"/>
                </a:lnTo>
                <a:lnTo>
                  <a:pt x="7585154" y="2312513"/>
                </a:lnTo>
                <a:close/>
              </a:path>
              <a:path w="8293734" h="9093200">
                <a:moveTo>
                  <a:pt x="8285751" y="781789"/>
                </a:moveTo>
                <a:lnTo>
                  <a:pt x="8230263" y="744094"/>
                </a:lnTo>
                <a:lnTo>
                  <a:pt x="8188082" y="715683"/>
                </a:lnTo>
                <a:lnTo>
                  <a:pt x="8145945" y="687213"/>
                </a:lnTo>
                <a:lnTo>
                  <a:pt x="8103856" y="658679"/>
                </a:lnTo>
                <a:lnTo>
                  <a:pt x="8061823" y="630071"/>
                </a:lnTo>
                <a:lnTo>
                  <a:pt x="8019850" y="601381"/>
                </a:lnTo>
                <a:lnTo>
                  <a:pt x="7977944" y="572600"/>
                </a:lnTo>
                <a:lnTo>
                  <a:pt x="7936111" y="543722"/>
                </a:lnTo>
                <a:lnTo>
                  <a:pt x="7894358" y="514737"/>
                </a:lnTo>
                <a:lnTo>
                  <a:pt x="7852690" y="485638"/>
                </a:lnTo>
                <a:lnTo>
                  <a:pt x="7811113" y="456415"/>
                </a:lnTo>
                <a:lnTo>
                  <a:pt x="7747055" y="542465"/>
                </a:lnTo>
                <a:lnTo>
                  <a:pt x="7711002" y="569627"/>
                </a:lnTo>
                <a:lnTo>
                  <a:pt x="8050162" y="114033"/>
                </a:lnTo>
                <a:lnTo>
                  <a:pt x="8060866" y="120923"/>
                </a:lnTo>
                <a:lnTo>
                  <a:pt x="8103585" y="148610"/>
                </a:lnTo>
                <a:lnTo>
                  <a:pt x="8146203" y="176433"/>
                </a:lnTo>
                <a:lnTo>
                  <a:pt x="8188715" y="204400"/>
                </a:lnTo>
                <a:lnTo>
                  <a:pt x="8231114" y="232517"/>
                </a:lnTo>
                <a:lnTo>
                  <a:pt x="8273397" y="260791"/>
                </a:lnTo>
                <a:lnTo>
                  <a:pt x="8284132" y="267638"/>
                </a:lnTo>
                <a:lnTo>
                  <a:pt x="8285751" y="781789"/>
                </a:lnTo>
                <a:close/>
              </a:path>
              <a:path w="8293734" h="9093200">
                <a:moveTo>
                  <a:pt x="1752200" y="9087044"/>
                </a:moveTo>
                <a:lnTo>
                  <a:pt x="1734481" y="9087046"/>
                </a:lnTo>
                <a:lnTo>
                  <a:pt x="1752200" y="9087044"/>
                </a:lnTo>
                <a:close/>
              </a:path>
              <a:path w="8293734" h="9093200">
                <a:moveTo>
                  <a:pt x="8288313" y="9088264"/>
                </a:moveTo>
                <a:lnTo>
                  <a:pt x="4105214" y="9092651"/>
                </a:lnTo>
                <a:lnTo>
                  <a:pt x="4094262" y="9086093"/>
                </a:lnTo>
                <a:lnTo>
                  <a:pt x="4060117" y="9068157"/>
                </a:lnTo>
                <a:lnTo>
                  <a:pt x="4026112" y="9050031"/>
                </a:lnTo>
                <a:lnTo>
                  <a:pt x="3992259" y="9031703"/>
                </a:lnTo>
                <a:lnTo>
                  <a:pt x="3968752" y="9020742"/>
                </a:lnTo>
                <a:lnTo>
                  <a:pt x="3945416" y="9009554"/>
                </a:lnTo>
                <a:lnTo>
                  <a:pt x="3922259" y="8998125"/>
                </a:lnTo>
                <a:lnTo>
                  <a:pt x="3909477" y="8994027"/>
                </a:lnTo>
                <a:lnTo>
                  <a:pt x="3869330" y="9026688"/>
                </a:lnTo>
                <a:lnTo>
                  <a:pt x="3821972" y="9090304"/>
                </a:lnTo>
                <a:lnTo>
                  <a:pt x="1752200" y="9087044"/>
                </a:lnTo>
                <a:lnTo>
                  <a:pt x="3254566" y="9086850"/>
                </a:lnTo>
                <a:lnTo>
                  <a:pt x="3266364" y="9071002"/>
                </a:lnTo>
                <a:lnTo>
                  <a:pt x="3306099" y="9038894"/>
                </a:lnTo>
                <a:lnTo>
                  <a:pt x="3426018" y="8877807"/>
                </a:lnTo>
                <a:lnTo>
                  <a:pt x="3466617" y="8844539"/>
                </a:lnTo>
                <a:lnTo>
                  <a:pt x="6542877" y="4712201"/>
                </a:lnTo>
                <a:lnTo>
                  <a:pt x="6523057" y="4760094"/>
                </a:lnTo>
                <a:lnTo>
                  <a:pt x="6493076" y="4800367"/>
                </a:lnTo>
                <a:lnTo>
                  <a:pt x="6473311" y="4848185"/>
                </a:lnTo>
                <a:lnTo>
                  <a:pt x="6413498" y="4928532"/>
                </a:lnTo>
                <a:lnTo>
                  <a:pt x="6393827" y="4976224"/>
                </a:lnTo>
                <a:lnTo>
                  <a:pt x="6364003" y="5016287"/>
                </a:lnTo>
                <a:lnTo>
                  <a:pt x="6344401" y="5063886"/>
                </a:lnTo>
                <a:lnTo>
                  <a:pt x="6314439" y="5104135"/>
                </a:lnTo>
                <a:lnTo>
                  <a:pt x="6274886" y="5199803"/>
                </a:lnTo>
                <a:lnTo>
                  <a:pt x="6244919" y="5240056"/>
                </a:lnTo>
                <a:lnTo>
                  <a:pt x="6225138" y="5287896"/>
                </a:lnTo>
                <a:lnTo>
                  <a:pt x="6165192" y="5368422"/>
                </a:lnTo>
                <a:lnTo>
                  <a:pt x="6145400" y="5416276"/>
                </a:lnTo>
                <a:lnTo>
                  <a:pt x="6115417" y="5456553"/>
                </a:lnTo>
                <a:lnTo>
                  <a:pt x="6095615" y="5504421"/>
                </a:lnTo>
                <a:lnTo>
                  <a:pt x="6065620" y="5544712"/>
                </a:lnTo>
                <a:lnTo>
                  <a:pt x="6045806" y="5592596"/>
                </a:lnTo>
                <a:lnTo>
                  <a:pt x="5985783" y="5673226"/>
                </a:lnTo>
                <a:lnTo>
                  <a:pt x="5965946" y="5721141"/>
                </a:lnTo>
                <a:lnTo>
                  <a:pt x="5875820" y="5842207"/>
                </a:lnTo>
                <a:lnTo>
                  <a:pt x="5855945" y="5890173"/>
                </a:lnTo>
                <a:lnTo>
                  <a:pt x="5735580" y="6051860"/>
                </a:lnTo>
                <a:lnTo>
                  <a:pt x="5715644" y="6099908"/>
                </a:lnTo>
                <a:lnTo>
                  <a:pt x="5170222" y="6832573"/>
                </a:lnTo>
                <a:lnTo>
                  <a:pt x="5149978" y="6881034"/>
                </a:lnTo>
                <a:lnTo>
                  <a:pt x="5058686" y="7003667"/>
                </a:lnTo>
                <a:lnTo>
                  <a:pt x="5038442" y="7052128"/>
                </a:lnTo>
                <a:lnTo>
                  <a:pt x="5008012" y="7093005"/>
                </a:lnTo>
                <a:lnTo>
                  <a:pt x="4987768" y="7141466"/>
                </a:lnTo>
                <a:lnTo>
                  <a:pt x="4957338" y="7182344"/>
                </a:lnTo>
                <a:lnTo>
                  <a:pt x="4937094" y="7230805"/>
                </a:lnTo>
                <a:lnTo>
                  <a:pt x="4876663" y="7311982"/>
                </a:lnTo>
                <a:lnTo>
                  <a:pt x="4856683" y="7360089"/>
                </a:lnTo>
                <a:lnTo>
                  <a:pt x="4826544" y="7400575"/>
                </a:lnTo>
                <a:lnTo>
                  <a:pt x="4806618" y="7448610"/>
                </a:lnTo>
                <a:lnTo>
                  <a:pt x="4776527" y="7489030"/>
                </a:lnTo>
                <a:lnTo>
                  <a:pt x="4756644" y="7537008"/>
                </a:lnTo>
                <a:lnTo>
                  <a:pt x="4726590" y="7577379"/>
                </a:lnTo>
                <a:lnTo>
                  <a:pt x="4706738" y="7625315"/>
                </a:lnTo>
                <a:lnTo>
                  <a:pt x="4676710" y="7665651"/>
                </a:lnTo>
                <a:lnTo>
                  <a:pt x="4656877" y="7713560"/>
                </a:lnTo>
                <a:lnTo>
                  <a:pt x="4626863" y="7753878"/>
                </a:lnTo>
                <a:lnTo>
                  <a:pt x="4607040" y="7801775"/>
                </a:lnTo>
                <a:lnTo>
                  <a:pt x="4577029" y="7842089"/>
                </a:lnTo>
                <a:lnTo>
                  <a:pt x="4477302" y="8018587"/>
                </a:lnTo>
                <a:lnTo>
                  <a:pt x="4407461" y="8154940"/>
                </a:lnTo>
                <a:lnTo>
                  <a:pt x="4276985" y="8372745"/>
                </a:lnTo>
                <a:lnTo>
                  <a:pt x="4257576" y="8420085"/>
                </a:lnTo>
                <a:lnTo>
                  <a:pt x="4198184" y="8499867"/>
                </a:lnTo>
                <a:lnTo>
                  <a:pt x="4176977" y="8549622"/>
                </a:lnTo>
                <a:lnTo>
                  <a:pt x="4143386" y="8594745"/>
                </a:lnTo>
                <a:lnTo>
                  <a:pt x="4230939" y="8647280"/>
                </a:lnTo>
                <a:lnTo>
                  <a:pt x="4318548" y="8699738"/>
                </a:lnTo>
                <a:lnTo>
                  <a:pt x="4406211" y="8752126"/>
                </a:lnTo>
                <a:lnTo>
                  <a:pt x="4493924" y="8804445"/>
                </a:lnTo>
                <a:lnTo>
                  <a:pt x="4581684" y="8856702"/>
                </a:lnTo>
                <a:lnTo>
                  <a:pt x="4669488" y="8908899"/>
                </a:lnTo>
                <a:lnTo>
                  <a:pt x="4757333" y="8961041"/>
                </a:lnTo>
                <a:lnTo>
                  <a:pt x="4845216" y="9013133"/>
                </a:lnTo>
                <a:lnTo>
                  <a:pt x="4933134" y="9065178"/>
                </a:lnTo>
                <a:lnTo>
                  <a:pt x="4976836" y="9091544"/>
                </a:lnTo>
                <a:lnTo>
                  <a:pt x="7844857" y="9088453"/>
                </a:lnTo>
                <a:lnTo>
                  <a:pt x="8288200" y="8704886"/>
                </a:lnTo>
                <a:lnTo>
                  <a:pt x="8288313" y="9088264"/>
                </a:lnTo>
                <a:close/>
              </a:path>
              <a:path w="8293734" h="9093200">
                <a:moveTo>
                  <a:pt x="8287267" y="1263441"/>
                </a:moveTo>
                <a:lnTo>
                  <a:pt x="8285751" y="781789"/>
                </a:lnTo>
                <a:lnTo>
                  <a:pt x="8293353" y="786953"/>
                </a:lnTo>
                <a:lnTo>
                  <a:pt x="8287695" y="1262451"/>
                </a:lnTo>
                <a:lnTo>
                  <a:pt x="8287267" y="1263441"/>
                </a:lnTo>
                <a:close/>
              </a:path>
              <a:path w="8293734" h="9093200">
                <a:moveTo>
                  <a:pt x="8221572" y="2138192"/>
                </a:moveTo>
                <a:lnTo>
                  <a:pt x="4453323" y="7200077"/>
                </a:lnTo>
                <a:lnTo>
                  <a:pt x="4472657" y="7152838"/>
                </a:lnTo>
                <a:lnTo>
                  <a:pt x="4502215" y="7113132"/>
                </a:lnTo>
                <a:lnTo>
                  <a:pt x="4521621" y="7065796"/>
                </a:lnTo>
                <a:lnTo>
                  <a:pt x="4551247" y="7025999"/>
                </a:lnTo>
                <a:lnTo>
                  <a:pt x="4570719" y="6978575"/>
                </a:lnTo>
                <a:lnTo>
                  <a:pt x="4630125" y="6898774"/>
                </a:lnTo>
                <a:lnTo>
                  <a:pt x="4649683" y="6851234"/>
                </a:lnTo>
                <a:lnTo>
                  <a:pt x="4709248" y="6771220"/>
                </a:lnTo>
                <a:lnTo>
                  <a:pt x="4728878" y="6723584"/>
                </a:lnTo>
                <a:lnTo>
                  <a:pt x="5332445" y="5912812"/>
                </a:lnTo>
                <a:lnTo>
                  <a:pt x="5352816" y="5864179"/>
                </a:lnTo>
                <a:lnTo>
                  <a:pt x="5444359" y="5741210"/>
                </a:lnTo>
                <a:lnTo>
                  <a:pt x="5464646" y="5692691"/>
                </a:lnTo>
                <a:lnTo>
                  <a:pt x="5525541" y="5610891"/>
                </a:lnTo>
                <a:lnTo>
                  <a:pt x="5545777" y="5562440"/>
                </a:lnTo>
                <a:lnTo>
                  <a:pt x="5606579" y="5480764"/>
                </a:lnTo>
                <a:lnTo>
                  <a:pt x="5626774" y="5432368"/>
                </a:lnTo>
                <a:lnTo>
                  <a:pt x="5657145" y="5391571"/>
                </a:lnTo>
                <a:lnTo>
                  <a:pt x="5677318" y="5343205"/>
                </a:lnTo>
                <a:lnTo>
                  <a:pt x="5707669" y="5302434"/>
                </a:lnTo>
                <a:lnTo>
                  <a:pt x="5727825" y="5254090"/>
                </a:lnTo>
                <a:lnTo>
                  <a:pt x="5758162" y="5213339"/>
                </a:lnTo>
                <a:lnTo>
                  <a:pt x="5778306" y="5165012"/>
                </a:lnTo>
                <a:lnTo>
                  <a:pt x="5859088" y="5035229"/>
                </a:lnTo>
                <a:lnTo>
                  <a:pt x="5889408" y="4994501"/>
                </a:lnTo>
                <a:lnTo>
                  <a:pt x="5909594" y="4946116"/>
                </a:lnTo>
                <a:lnTo>
                  <a:pt x="5939925" y="4905373"/>
                </a:lnTo>
                <a:lnTo>
                  <a:pt x="5960030" y="4857098"/>
                </a:lnTo>
                <a:lnTo>
                  <a:pt x="5990286" y="4816454"/>
                </a:lnTo>
                <a:lnTo>
                  <a:pt x="6010325" y="4768268"/>
                </a:lnTo>
                <a:lnTo>
                  <a:pt x="6040525" y="4727701"/>
                </a:lnTo>
                <a:lnTo>
                  <a:pt x="6060514" y="4679581"/>
                </a:lnTo>
                <a:lnTo>
                  <a:pt x="6090673" y="4639069"/>
                </a:lnTo>
                <a:lnTo>
                  <a:pt x="6110630" y="4590993"/>
                </a:lnTo>
                <a:lnTo>
                  <a:pt x="6170891" y="4510044"/>
                </a:lnTo>
                <a:lnTo>
                  <a:pt x="6190829" y="4461993"/>
                </a:lnTo>
                <a:lnTo>
                  <a:pt x="6251091" y="4381044"/>
                </a:lnTo>
                <a:lnTo>
                  <a:pt x="6271047" y="4332968"/>
                </a:lnTo>
                <a:lnTo>
                  <a:pt x="6301206" y="4292457"/>
                </a:lnTo>
                <a:lnTo>
                  <a:pt x="6321195" y="4244336"/>
                </a:lnTo>
                <a:lnTo>
                  <a:pt x="6381621" y="4163167"/>
                </a:lnTo>
                <a:lnTo>
                  <a:pt x="6401690" y="4114939"/>
                </a:lnTo>
                <a:lnTo>
                  <a:pt x="6462313" y="4033505"/>
                </a:lnTo>
                <a:lnTo>
                  <a:pt x="6482499" y="3985121"/>
                </a:lnTo>
                <a:lnTo>
                  <a:pt x="6542423" y="3904625"/>
                </a:lnTo>
                <a:lnTo>
                  <a:pt x="6562196" y="3856797"/>
                </a:lnTo>
                <a:lnTo>
                  <a:pt x="6622106" y="3776320"/>
                </a:lnTo>
                <a:lnTo>
                  <a:pt x="6641867" y="3728506"/>
                </a:lnTo>
                <a:lnTo>
                  <a:pt x="6731675" y="3607867"/>
                </a:lnTo>
                <a:lnTo>
                  <a:pt x="6751409" y="3560091"/>
                </a:lnTo>
                <a:lnTo>
                  <a:pt x="6811222" y="3479744"/>
                </a:lnTo>
                <a:lnTo>
                  <a:pt x="6830925" y="3432009"/>
                </a:lnTo>
                <a:lnTo>
                  <a:pt x="6920520" y="3311656"/>
                </a:lnTo>
                <a:lnTo>
                  <a:pt x="7108639" y="3016420"/>
                </a:lnTo>
                <a:lnTo>
                  <a:pt x="7157844" y="2929055"/>
                </a:lnTo>
                <a:lnTo>
                  <a:pt x="7246756" y="2809619"/>
                </a:lnTo>
                <a:lnTo>
                  <a:pt x="7266156" y="2762291"/>
                </a:lnTo>
                <a:lnTo>
                  <a:pt x="7302023" y="2714111"/>
                </a:lnTo>
                <a:lnTo>
                  <a:pt x="7298534" y="2697530"/>
                </a:lnTo>
                <a:lnTo>
                  <a:pt x="7826601" y="1988178"/>
                </a:lnTo>
                <a:lnTo>
                  <a:pt x="7846509" y="1940167"/>
                </a:lnTo>
                <a:lnTo>
                  <a:pt x="7996750" y="1738349"/>
                </a:lnTo>
                <a:lnTo>
                  <a:pt x="8016569" y="1690459"/>
                </a:lnTo>
                <a:lnTo>
                  <a:pt x="8076543" y="1609895"/>
                </a:lnTo>
                <a:lnTo>
                  <a:pt x="8096327" y="1562052"/>
                </a:lnTo>
                <a:lnTo>
                  <a:pt x="8186178" y="1441355"/>
                </a:lnTo>
                <a:lnTo>
                  <a:pt x="8205924" y="1393562"/>
                </a:lnTo>
                <a:lnTo>
                  <a:pt x="8265767" y="1313175"/>
                </a:lnTo>
                <a:lnTo>
                  <a:pt x="8287267" y="1263441"/>
                </a:lnTo>
                <a:lnTo>
                  <a:pt x="8289666" y="2025453"/>
                </a:lnTo>
                <a:lnTo>
                  <a:pt x="8221572" y="2138192"/>
                </a:lnTo>
                <a:close/>
              </a:path>
              <a:path w="8293734" h="9093200">
                <a:moveTo>
                  <a:pt x="5027925" y="6321874"/>
                </a:moveTo>
                <a:lnTo>
                  <a:pt x="4908159" y="6482756"/>
                </a:lnTo>
                <a:lnTo>
                  <a:pt x="4927900" y="6434969"/>
                </a:lnTo>
                <a:lnTo>
                  <a:pt x="4987785" y="6354526"/>
                </a:lnTo>
                <a:lnTo>
                  <a:pt x="5027925" y="6321874"/>
                </a:lnTo>
                <a:close/>
              </a:path>
              <a:path w="8293734" h="9093200">
                <a:moveTo>
                  <a:pt x="8141159" y="2267478"/>
                </a:moveTo>
                <a:lnTo>
                  <a:pt x="4404173" y="7287368"/>
                </a:lnTo>
                <a:lnTo>
                  <a:pt x="4423840" y="7239681"/>
                </a:lnTo>
                <a:lnTo>
                  <a:pt x="8161194" y="2219297"/>
                </a:lnTo>
                <a:lnTo>
                  <a:pt x="8141159" y="2267478"/>
                </a:lnTo>
                <a:close/>
              </a:path>
              <a:path w="8293734" h="9093200">
                <a:moveTo>
                  <a:pt x="8031587" y="2435934"/>
                </a:moveTo>
                <a:lnTo>
                  <a:pt x="4354643" y="7375169"/>
                </a:lnTo>
                <a:lnTo>
                  <a:pt x="4374316" y="7327474"/>
                </a:lnTo>
                <a:lnTo>
                  <a:pt x="8050335" y="2389482"/>
                </a:lnTo>
                <a:lnTo>
                  <a:pt x="8031587" y="2435934"/>
                </a:lnTo>
                <a:close/>
              </a:path>
              <a:path w="8293734" h="9093200">
                <a:moveTo>
                  <a:pt x="8287247" y="5470443"/>
                </a:moveTo>
                <a:lnTo>
                  <a:pt x="8285656" y="3349459"/>
                </a:lnTo>
                <a:lnTo>
                  <a:pt x="8132941" y="3235580"/>
                </a:lnTo>
                <a:lnTo>
                  <a:pt x="8092065" y="3205417"/>
                </a:lnTo>
                <a:lnTo>
                  <a:pt x="8051125" y="3175340"/>
                </a:lnTo>
                <a:lnTo>
                  <a:pt x="8010119" y="3145350"/>
                </a:lnTo>
                <a:lnTo>
                  <a:pt x="7969047" y="3115449"/>
                </a:lnTo>
                <a:lnTo>
                  <a:pt x="7927908" y="3085639"/>
                </a:lnTo>
                <a:lnTo>
                  <a:pt x="7886701" y="3055921"/>
                </a:lnTo>
                <a:lnTo>
                  <a:pt x="7845424" y="3026296"/>
                </a:lnTo>
                <a:lnTo>
                  <a:pt x="7804076" y="2996766"/>
                </a:lnTo>
                <a:lnTo>
                  <a:pt x="7750539" y="2962342"/>
                </a:lnTo>
                <a:lnTo>
                  <a:pt x="7717312" y="2943172"/>
                </a:lnTo>
                <a:lnTo>
                  <a:pt x="7693882" y="2932110"/>
                </a:lnTo>
                <a:lnTo>
                  <a:pt x="4285391" y="7510732"/>
                </a:lnTo>
                <a:lnTo>
                  <a:pt x="4324776" y="7415289"/>
                </a:lnTo>
                <a:lnTo>
                  <a:pt x="7931516" y="2570359"/>
                </a:lnTo>
                <a:lnTo>
                  <a:pt x="8084323" y="2684114"/>
                </a:lnTo>
                <a:lnTo>
                  <a:pt x="8286472" y="2837930"/>
                </a:lnTo>
                <a:lnTo>
                  <a:pt x="8287247" y="5470443"/>
                </a:lnTo>
                <a:close/>
              </a:path>
              <a:path w="8293734" h="9093200">
                <a:moveTo>
                  <a:pt x="7429477" y="3308552"/>
                </a:moveTo>
                <a:lnTo>
                  <a:pt x="4205840" y="7638860"/>
                </a:lnTo>
                <a:lnTo>
                  <a:pt x="4225581" y="7591074"/>
                </a:lnTo>
                <a:lnTo>
                  <a:pt x="7479164" y="3220539"/>
                </a:lnTo>
                <a:lnTo>
                  <a:pt x="7429477" y="3308552"/>
                </a:lnTo>
                <a:close/>
              </a:path>
              <a:path w="8293734" h="9093200">
                <a:moveTo>
                  <a:pt x="7349978" y="3436611"/>
                </a:moveTo>
                <a:lnTo>
                  <a:pt x="4156114" y="7726926"/>
                </a:lnTo>
                <a:lnTo>
                  <a:pt x="4175894" y="7679087"/>
                </a:lnTo>
                <a:lnTo>
                  <a:pt x="7369666" y="3388897"/>
                </a:lnTo>
                <a:lnTo>
                  <a:pt x="7349978" y="3436611"/>
                </a:lnTo>
                <a:close/>
              </a:path>
              <a:path w="8293734" h="9093200">
                <a:moveTo>
                  <a:pt x="7240948" y="3604339"/>
                </a:moveTo>
                <a:lnTo>
                  <a:pt x="4106297" y="7815113"/>
                </a:lnTo>
                <a:lnTo>
                  <a:pt x="4126124" y="7767211"/>
                </a:lnTo>
                <a:lnTo>
                  <a:pt x="7260517" y="3556784"/>
                </a:lnTo>
                <a:lnTo>
                  <a:pt x="7240948" y="3604339"/>
                </a:lnTo>
                <a:close/>
              </a:path>
              <a:path w="8293734" h="9093200">
                <a:moveTo>
                  <a:pt x="7132517" y="3771263"/>
                </a:moveTo>
                <a:lnTo>
                  <a:pt x="4056373" y="7903443"/>
                </a:lnTo>
                <a:lnTo>
                  <a:pt x="4076256" y="7855467"/>
                </a:lnTo>
                <a:lnTo>
                  <a:pt x="7151917" y="3723934"/>
                </a:lnTo>
                <a:lnTo>
                  <a:pt x="7132517" y="3771263"/>
                </a:lnTo>
                <a:close/>
              </a:path>
              <a:path w="8293734" h="9093200">
                <a:moveTo>
                  <a:pt x="7054254" y="3897661"/>
                </a:moveTo>
                <a:lnTo>
                  <a:pt x="4006326" y="7991939"/>
                </a:lnTo>
                <a:lnTo>
                  <a:pt x="4026272" y="7943877"/>
                </a:lnTo>
                <a:lnTo>
                  <a:pt x="7073495" y="3850547"/>
                </a:lnTo>
                <a:lnTo>
                  <a:pt x="7054254" y="3897661"/>
                </a:lnTo>
                <a:close/>
              </a:path>
              <a:path w="8293734" h="9093200">
                <a:moveTo>
                  <a:pt x="6944326" y="4066595"/>
                </a:moveTo>
                <a:lnTo>
                  <a:pt x="3956140" y="8080622"/>
                </a:lnTo>
                <a:lnTo>
                  <a:pt x="3976158" y="8032464"/>
                </a:lnTo>
                <a:lnTo>
                  <a:pt x="7024885" y="3937113"/>
                </a:lnTo>
                <a:lnTo>
                  <a:pt x="6944326" y="4066595"/>
                </a:lnTo>
                <a:close/>
              </a:path>
              <a:path w="8293734" h="9093200">
                <a:moveTo>
                  <a:pt x="6894035" y="4155419"/>
                </a:moveTo>
                <a:lnTo>
                  <a:pt x="3845096" y="8251056"/>
                </a:lnTo>
                <a:lnTo>
                  <a:pt x="3895610" y="8161932"/>
                </a:lnTo>
                <a:lnTo>
                  <a:pt x="6914084" y="4107219"/>
                </a:lnTo>
                <a:lnTo>
                  <a:pt x="6894035" y="4155419"/>
                </a:lnTo>
                <a:close/>
              </a:path>
              <a:path w="8293734" h="9093200">
                <a:moveTo>
                  <a:pt x="8289673" y="8703612"/>
                </a:moveTo>
                <a:lnTo>
                  <a:pt x="8288200" y="8704886"/>
                </a:lnTo>
                <a:lnTo>
                  <a:pt x="8287247" y="5470443"/>
                </a:lnTo>
                <a:lnTo>
                  <a:pt x="8289673" y="8703612"/>
                </a:lnTo>
                <a:close/>
              </a:path>
            </a:pathLst>
          </a:custGeom>
          <a:solidFill>
            <a:srgbClr val="FFEFFE"/>
          </a:solidFill>
        </p:spPr>
        <p:txBody>
          <a:bodyPr wrap="square" lIns="0" tIns="0" rIns="0" bIns="0" rtlCol="0"/>
          <a:lstStyle/>
          <a:p>
            <a:endParaRPr/>
          </a:p>
        </p:txBody>
      </p:sp>
      <p:sp>
        <p:nvSpPr>
          <p:cNvPr id="9" name="TextBox 8">
            <a:extLst>
              <a:ext uri="{FF2B5EF4-FFF2-40B4-BE49-F238E27FC236}">
                <a16:creationId xmlns:a16="http://schemas.microsoft.com/office/drawing/2014/main" id="{C4F49D34-081D-48F8-B650-CDDB5700FECE}"/>
              </a:ext>
            </a:extLst>
          </p:cNvPr>
          <p:cNvSpPr txBox="1"/>
          <p:nvPr/>
        </p:nvSpPr>
        <p:spPr>
          <a:xfrm>
            <a:off x="796795" y="2900416"/>
            <a:ext cx="3771362" cy="707886"/>
          </a:xfrm>
          <a:prstGeom prst="rect">
            <a:avLst/>
          </a:prstGeom>
          <a:noFill/>
        </p:spPr>
        <p:txBody>
          <a:bodyPr wrap="square" rtlCol="0">
            <a:spAutoFit/>
          </a:bodyPr>
          <a:lstStyle/>
          <a:p>
            <a:r>
              <a:rPr lang="en-US" sz="4000" dirty="0"/>
              <a:t>INTRODUCTION</a:t>
            </a:r>
          </a:p>
        </p:txBody>
      </p:sp>
      <p:grpSp>
        <p:nvGrpSpPr>
          <p:cNvPr id="14" name="Group 13">
            <a:extLst>
              <a:ext uri="{FF2B5EF4-FFF2-40B4-BE49-F238E27FC236}">
                <a16:creationId xmlns:a16="http://schemas.microsoft.com/office/drawing/2014/main" id="{CC8F1BF0-4671-4428-A0A1-0BC28E19D764}"/>
              </a:ext>
            </a:extLst>
          </p:cNvPr>
          <p:cNvGrpSpPr/>
          <p:nvPr/>
        </p:nvGrpSpPr>
        <p:grpSpPr>
          <a:xfrm>
            <a:off x="5032875" y="1000510"/>
            <a:ext cx="7159125" cy="4856979"/>
            <a:chOff x="1060315" y="1454321"/>
            <a:chExt cx="7420643" cy="4193558"/>
          </a:xfrm>
        </p:grpSpPr>
        <p:sp>
          <p:nvSpPr>
            <p:cNvPr id="10" name="TextBox 9">
              <a:extLst>
                <a:ext uri="{FF2B5EF4-FFF2-40B4-BE49-F238E27FC236}">
                  <a16:creationId xmlns:a16="http://schemas.microsoft.com/office/drawing/2014/main" id="{B4501AB4-5450-492B-9F61-8E5ED2220F51}"/>
                </a:ext>
              </a:extLst>
            </p:cNvPr>
            <p:cNvSpPr txBox="1"/>
            <p:nvPr/>
          </p:nvSpPr>
          <p:spPr>
            <a:xfrm>
              <a:off x="1060315" y="1928047"/>
              <a:ext cx="6126489" cy="1541274"/>
            </a:xfrm>
            <a:prstGeom prst="rect">
              <a:avLst/>
            </a:prstGeom>
            <a:noFill/>
          </p:spPr>
          <p:txBody>
            <a:bodyPr wrap="square" rtlCol="0">
              <a:spAutoFit/>
            </a:bodyPr>
            <a:lstStyle/>
            <a:p>
              <a:r>
                <a:rPr lang="en-US" sz="2200" dirty="0"/>
                <a:t>Wireless Home Automation system(WHAS) using IoT is a system that uses computers or mobile devices to control basic home functions and features automatically through internet from anywhere around the world.</a:t>
              </a:r>
              <a:endParaRPr lang="en-GB" sz="2200" dirty="0"/>
            </a:p>
          </p:txBody>
        </p:sp>
        <p:sp>
          <p:nvSpPr>
            <p:cNvPr id="11" name="TextBox 10">
              <a:extLst>
                <a:ext uri="{FF2B5EF4-FFF2-40B4-BE49-F238E27FC236}">
                  <a16:creationId xmlns:a16="http://schemas.microsoft.com/office/drawing/2014/main" id="{636070E4-A41C-4213-989B-59FDBF0DADC6}"/>
                </a:ext>
              </a:extLst>
            </p:cNvPr>
            <p:cNvSpPr txBox="1"/>
            <p:nvPr/>
          </p:nvSpPr>
          <p:spPr>
            <a:xfrm>
              <a:off x="1060315" y="1454321"/>
              <a:ext cx="3564378" cy="372032"/>
            </a:xfrm>
            <a:prstGeom prst="rect">
              <a:avLst/>
            </a:prstGeom>
            <a:noFill/>
          </p:spPr>
          <p:txBody>
            <a:bodyPr wrap="none" rtlCol="0">
              <a:spAutoFit/>
            </a:bodyPr>
            <a:lstStyle/>
            <a:p>
              <a:r>
                <a:rPr lang="en-GB" sz="2200" b="1" dirty="0"/>
                <a:t>What is Home Automation?</a:t>
              </a:r>
            </a:p>
          </p:txBody>
        </p:sp>
        <p:sp>
          <p:nvSpPr>
            <p:cNvPr id="12" name="TextBox 11">
              <a:extLst>
                <a:ext uri="{FF2B5EF4-FFF2-40B4-BE49-F238E27FC236}">
                  <a16:creationId xmlns:a16="http://schemas.microsoft.com/office/drawing/2014/main" id="{D978D913-7D85-4929-9C55-8A22421D8CD5}"/>
                </a:ext>
              </a:extLst>
            </p:cNvPr>
            <p:cNvSpPr txBox="1"/>
            <p:nvPr/>
          </p:nvSpPr>
          <p:spPr>
            <a:xfrm>
              <a:off x="1060315" y="4106605"/>
              <a:ext cx="7420643" cy="1541274"/>
            </a:xfrm>
            <a:prstGeom prst="rect">
              <a:avLst/>
            </a:prstGeom>
            <a:noFill/>
          </p:spPr>
          <p:txBody>
            <a:bodyPr wrap="square" rtlCol="0">
              <a:spAutoFit/>
            </a:bodyPr>
            <a:lstStyle/>
            <a:p>
              <a:r>
                <a:rPr lang="en-US" sz="2200" dirty="0"/>
                <a:t>It is meant to save the electric power and human energy.</a:t>
              </a:r>
            </a:p>
            <a:p>
              <a:endParaRPr lang="en-US" sz="2200" dirty="0"/>
            </a:p>
            <a:p>
              <a:r>
                <a:rPr lang="en-US" sz="2200" dirty="0"/>
                <a:t>Easy Installation And Reduced Installation Costs.</a:t>
              </a:r>
            </a:p>
            <a:p>
              <a:endParaRPr lang="en-GB" sz="2200" dirty="0"/>
            </a:p>
            <a:p>
              <a:r>
                <a:rPr lang="en-GB" sz="2200" dirty="0"/>
                <a:t>Integration of mobile devices.</a:t>
              </a:r>
              <a:endParaRPr lang="en-US" sz="2200" dirty="0"/>
            </a:p>
          </p:txBody>
        </p:sp>
        <p:sp>
          <p:nvSpPr>
            <p:cNvPr id="13" name="TextBox 12">
              <a:extLst>
                <a:ext uri="{FF2B5EF4-FFF2-40B4-BE49-F238E27FC236}">
                  <a16:creationId xmlns:a16="http://schemas.microsoft.com/office/drawing/2014/main" id="{74D62B87-74E6-414D-9C88-607155438985}"/>
                </a:ext>
              </a:extLst>
            </p:cNvPr>
            <p:cNvSpPr txBox="1"/>
            <p:nvPr/>
          </p:nvSpPr>
          <p:spPr>
            <a:xfrm>
              <a:off x="1060315" y="3632879"/>
              <a:ext cx="2508689" cy="372032"/>
            </a:xfrm>
            <a:prstGeom prst="rect">
              <a:avLst/>
            </a:prstGeom>
            <a:noFill/>
          </p:spPr>
          <p:txBody>
            <a:bodyPr wrap="none" rtlCol="0">
              <a:spAutoFit/>
            </a:bodyPr>
            <a:lstStyle/>
            <a:p>
              <a:r>
                <a:rPr lang="en-GB" sz="2200" b="1" dirty="0"/>
                <a:t>What is Our Moto?</a:t>
              </a:r>
            </a:p>
          </p:txBody>
        </p:sp>
      </p:grpSp>
    </p:spTree>
    <p:extLst>
      <p:ext uri="{BB962C8B-B14F-4D97-AF65-F5344CB8AC3E}">
        <p14:creationId xmlns:p14="http://schemas.microsoft.com/office/powerpoint/2010/main" val="188509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14C699-7598-4B20-9DDC-776626E1B934}"/>
              </a:ext>
            </a:extLst>
          </p:cNvPr>
          <p:cNvGrpSpPr/>
          <p:nvPr/>
        </p:nvGrpSpPr>
        <p:grpSpPr>
          <a:xfrm>
            <a:off x="5800343" y="1551632"/>
            <a:ext cx="5771897" cy="3754736"/>
            <a:chOff x="1126743" y="2440366"/>
            <a:chExt cx="8098971" cy="2276481"/>
          </a:xfrm>
        </p:grpSpPr>
        <p:sp>
          <p:nvSpPr>
            <p:cNvPr id="11" name="Rectangle 10">
              <a:extLst>
                <a:ext uri="{FF2B5EF4-FFF2-40B4-BE49-F238E27FC236}">
                  <a16:creationId xmlns:a16="http://schemas.microsoft.com/office/drawing/2014/main" id="{6961A866-F469-4EA7-8A17-9732E55E8616}"/>
                </a:ext>
              </a:extLst>
            </p:cNvPr>
            <p:cNvSpPr/>
            <p:nvPr/>
          </p:nvSpPr>
          <p:spPr>
            <a:xfrm>
              <a:off x="1126743" y="3093395"/>
              <a:ext cx="8098971" cy="1623452"/>
            </a:xfrm>
            <a:prstGeom prst="rect">
              <a:avLst/>
            </a:prstGeom>
          </p:spPr>
          <p:txBody>
            <a:bodyPr wrap="square">
              <a:spAutoFit/>
            </a:bodyPr>
            <a:lstStyle/>
            <a:p>
              <a:pPr algn="just"/>
              <a:r>
                <a:rPr lang="en-US" sz="2400" dirty="0">
                  <a:ea typeface="Times New Roman" panose="02020603050405020304" pitchFamily="18" charset="0"/>
                </a:rPr>
                <a:t>The proposed home automation system can control the following appliance:</a:t>
              </a:r>
              <a:endParaRPr lang="en-US" sz="2400" b="1" dirty="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400" dirty="0">
                  <a:ea typeface="Times New Roman" panose="02020603050405020304" pitchFamily="18" charset="0"/>
                </a:rPr>
                <a:t>Lights on/off</a:t>
              </a:r>
              <a:endParaRPr lang="en-US" sz="2400" b="1" dirty="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400" dirty="0">
                  <a:ea typeface="Times New Roman" panose="02020603050405020304" pitchFamily="18" charset="0"/>
                </a:rPr>
                <a:t>Fan on/off</a:t>
              </a:r>
              <a:endParaRPr lang="en-US" sz="2400" b="1" dirty="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400" dirty="0">
                  <a:ea typeface="Times New Roman" panose="02020603050405020304" pitchFamily="18" charset="0"/>
                </a:rPr>
                <a:t>Regulate the appliances.</a:t>
              </a:r>
              <a:endParaRPr lang="en-US" sz="2400" b="1" dirty="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400" dirty="0">
                  <a:ea typeface="Times New Roman" panose="02020603050405020304" pitchFamily="18" charset="0"/>
                </a:rPr>
                <a:t>On/off different appliances.</a:t>
              </a:r>
              <a:endParaRPr lang="en-US" sz="2400" b="1" dirty="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400" dirty="0">
                  <a:ea typeface="Times New Roman" panose="02020603050405020304" pitchFamily="18" charset="0"/>
                </a:rPr>
                <a:t>Detect weather the appliances are on/off.</a:t>
              </a:r>
              <a:endParaRPr lang="en-US" sz="2400" b="1" dirty="0">
                <a:ea typeface="Times New Roman" panose="02020603050405020304" pitchFamily="18" charset="0"/>
              </a:endParaRPr>
            </a:p>
          </p:txBody>
        </p:sp>
        <p:sp>
          <p:nvSpPr>
            <p:cNvPr id="12" name="TextBox 11">
              <a:extLst>
                <a:ext uri="{FF2B5EF4-FFF2-40B4-BE49-F238E27FC236}">
                  <a16:creationId xmlns:a16="http://schemas.microsoft.com/office/drawing/2014/main" id="{0613A077-594E-492C-974C-563EDB4E3530}"/>
                </a:ext>
              </a:extLst>
            </p:cNvPr>
            <p:cNvSpPr txBox="1"/>
            <p:nvPr/>
          </p:nvSpPr>
          <p:spPr>
            <a:xfrm>
              <a:off x="1126743" y="2440366"/>
              <a:ext cx="4450256" cy="503830"/>
            </a:xfrm>
            <a:prstGeom prst="rect">
              <a:avLst/>
            </a:prstGeom>
            <a:noFill/>
          </p:spPr>
          <p:txBody>
            <a:bodyPr wrap="square" rtlCol="0">
              <a:spAutoFit/>
            </a:bodyPr>
            <a:lstStyle/>
            <a:p>
              <a:r>
                <a:rPr lang="en-GB" sz="2400" b="1" dirty="0"/>
                <a:t>What is the Purpose of this Project?</a:t>
              </a:r>
            </a:p>
          </p:txBody>
        </p:sp>
      </p:grpSp>
      <p:sp>
        <p:nvSpPr>
          <p:cNvPr id="13" name="TextBox 12">
            <a:extLst>
              <a:ext uri="{FF2B5EF4-FFF2-40B4-BE49-F238E27FC236}">
                <a16:creationId xmlns:a16="http://schemas.microsoft.com/office/drawing/2014/main" id="{C9B5820B-D3ED-4A91-8691-2900AE91E84D}"/>
              </a:ext>
            </a:extLst>
          </p:cNvPr>
          <p:cNvSpPr txBox="1"/>
          <p:nvPr/>
        </p:nvSpPr>
        <p:spPr>
          <a:xfrm>
            <a:off x="923543" y="3028089"/>
            <a:ext cx="4278377" cy="1323439"/>
          </a:xfrm>
          <a:prstGeom prst="rect">
            <a:avLst/>
          </a:prstGeom>
          <a:noFill/>
        </p:spPr>
        <p:txBody>
          <a:bodyPr wrap="square" rtlCol="0">
            <a:spAutoFit/>
          </a:bodyPr>
          <a:lstStyle/>
          <a:p>
            <a:r>
              <a:rPr lang="en-US" sz="4000" dirty="0"/>
              <a:t>LITRATURE REVIEW</a:t>
            </a:r>
          </a:p>
          <a:p>
            <a:endParaRPr lang="en-US"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755F96-8274-4EC3-84F5-50E15705D403}"/>
              </a:ext>
            </a:extLst>
          </p:cNvPr>
          <p:cNvSpPr/>
          <p:nvPr/>
        </p:nvSpPr>
        <p:spPr>
          <a:xfrm>
            <a:off x="-2" y="800984"/>
            <a:ext cx="12192000" cy="164216"/>
          </a:xfrm>
          <a:prstGeom prst="rect">
            <a:avLst/>
          </a:prstGeom>
          <a:solidFill>
            <a:srgbClr val="4CFAFA"/>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8745E7F-E7C2-4F54-B06C-85942AC5E9A1}"/>
              </a:ext>
            </a:extLst>
          </p:cNvPr>
          <p:cNvPicPr>
            <a:picLocks noChangeAspect="1"/>
          </p:cNvPicPr>
          <p:nvPr/>
        </p:nvPicPr>
        <p:blipFill rotWithShape="1">
          <a:blip r:embed="rId2">
            <a:extLst>
              <a:ext uri="{28A0092B-C50C-407E-A947-70E740481C1C}">
                <a14:useLocalDpi xmlns:a14="http://schemas.microsoft.com/office/drawing/2010/main" val="0"/>
              </a:ext>
            </a:extLst>
          </a:blip>
          <a:srcRect t="11985"/>
          <a:stretch/>
        </p:blipFill>
        <p:spPr>
          <a:xfrm>
            <a:off x="2104093" y="1792763"/>
            <a:ext cx="7983811" cy="4024313"/>
          </a:xfrm>
          <a:prstGeom prst="rect">
            <a:avLst/>
          </a:prstGeom>
        </p:spPr>
      </p:pic>
      <p:sp>
        <p:nvSpPr>
          <p:cNvPr id="4" name="TextBox 3">
            <a:extLst>
              <a:ext uri="{FF2B5EF4-FFF2-40B4-BE49-F238E27FC236}">
                <a16:creationId xmlns:a16="http://schemas.microsoft.com/office/drawing/2014/main" id="{43F0A29D-E900-42E0-AAB6-3C83C0579BD5}"/>
              </a:ext>
            </a:extLst>
          </p:cNvPr>
          <p:cNvSpPr txBox="1"/>
          <p:nvPr/>
        </p:nvSpPr>
        <p:spPr>
          <a:xfrm>
            <a:off x="3007359" y="447041"/>
            <a:ext cx="6177280" cy="707886"/>
          </a:xfrm>
          <a:prstGeom prst="rect">
            <a:avLst/>
          </a:prstGeom>
          <a:noFill/>
        </p:spPr>
        <p:txBody>
          <a:bodyPr wrap="square" rtlCol="0">
            <a:spAutoFit/>
          </a:bodyPr>
          <a:lstStyle/>
          <a:p>
            <a:pPr algn="ctr"/>
            <a:r>
              <a:rPr lang="en-US" sz="4000" dirty="0"/>
              <a:t>FLOW OF SYSTEM ANALYSIS</a:t>
            </a:r>
          </a:p>
        </p:txBody>
      </p:sp>
    </p:spTree>
    <p:extLst>
      <p:ext uri="{BB962C8B-B14F-4D97-AF65-F5344CB8AC3E}">
        <p14:creationId xmlns:p14="http://schemas.microsoft.com/office/powerpoint/2010/main" val="433981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90A700C-F686-464E-81BD-2B3EEB52F4A8}"/>
              </a:ext>
            </a:extLst>
          </p:cNvPr>
          <p:cNvSpPr/>
          <p:nvPr/>
        </p:nvSpPr>
        <p:spPr>
          <a:xfrm>
            <a:off x="640080" y="361610"/>
            <a:ext cx="10750238" cy="553998"/>
          </a:xfrm>
          <a:prstGeom prst="rect">
            <a:avLst/>
          </a:prstGeom>
          <a:solidFill>
            <a:srgbClr val="FFFF00"/>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607F981C-868E-4121-9248-1B863CBC6735}"/>
              </a:ext>
            </a:extLst>
          </p:cNvPr>
          <p:cNvSpPr/>
          <p:nvPr/>
        </p:nvSpPr>
        <p:spPr>
          <a:xfrm>
            <a:off x="640080" y="3740658"/>
            <a:ext cx="10750238" cy="2482617"/>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4A348E2-46DB-4D6F-9386-2E8C351DFE76}"/>
              </a:ext>
            </a:extLst>
          </p:cNvPr>
          <p:cNvSpPr/>
          <p:nvPr/>
        </p:nvSpPr>
        <p:spPr>
          <a:xfrm>
            <a:off x="640080" y="1227268"/>
            <a:ext cx="10750238" cy="2355844"/>
          </a:xfrm>
          <a:prstGeom prst="rect">
            <a:avLst/>
          </a:prstGeom>
          <a:solidFill>
            <a:schemeClr val="bg1">
              <a:lumMod val="95000"/>
            </a:scheme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D81E495-6E17-4D1D-B1FD-1DB1623AB372}"/>
              </a:ext>
            </a:extLst>
          </p:cNvPr>
          <p:cNvSpPr txBox="1"/>
          <p:nvPr/>
        </p:nvSpPr>
        <p:spPr>
          <a:xfrm flipH="1">
            <a:off x="4015739" y="361610"/>
            <a:ext cx="4160522" cy="553998"/>
          </a:xfrm>
          <a:prstGeom prst="rect">
            <a:avLst/>
          </a:prstGeom>
          <a:noFill/>
        </p:spPr>
        <p:txBody>
          <a:bodyPr wrap="square" rtlCol="0">
            <a:spAutoFit/>
          </a:bodyPr>
          <a:lstStyle/>
          <a:p>
            <a:pPr algn="ctr"/>
            <a:r>
              <a:rPr lang="en-US" sz="3000" dirty="0"/>
              <a:t>REQUIREMENT ANALYSIS</a:t>
            </a:r>
          </a:p>
        </p:txBody>
      </p:sp>
      <p:grpSp>
        <p:nvGrpSpPr>
          <p:cNvPr id="39" name="Group 38">
            <a:extLst>
              <a:ext uri="{FF2B5EF4-FFF2-40B4-BE49-F238E27FC236}">
                <a16:creationId xmlns:a16="http://schemas.microsoft.com/office/drawing/2014/main" id="{B255C622-FDA1-45D6-9D08-412651FA5532}"/>
              </a:ext>
            </a:extLst>
          </p:cNvPr>
          <p:cNvGrpSpPr/>
          <p:nvPr/>
        </p:nvGrpSpPr>
        <p:grpSpPr>
          <a:xfrm>
            <a:off x="801682" y="1147635"/>
            <a:ext cx="10169969" cy="2415473"/>
            <a:chOff x="798830" y="1225550"/>
            <a:chExt cx="10169969" cy="2415473"/>
          </a:xfrm>
        </p:grpSpPr>
        <p:pic>
          <p:nvPicPr>
            <p:cNvPr id="22" name="Picture 21">
              <a:extLst>
                <a:ext uri="{FF2B5EF4-FFF2-40B4-BE49-F238E27FC236}">
                  <a16:creationId xmlns:a16="http://schemas.microsoft.com/office/drawing/2014/main" id="{CBB296BF-4AD4-45A1-8ACF-FFC448D9C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830" y="1225550"/>
              <a:ext cx="2203450" cy="2203450"/>
            </a:xfrm>
            <a:prstGeom prst="rect">
              <a:avLst/>
            </a:prstGeom>
          </p:spPr>
        </p:pic>
        <p:pic>
          <p:nvPicPr>
            <p:cNvPr id="23" name="Picture 22">
              <a:extLst>
                <a:ext uri="{FF2B5EF4-FFF2-40B4-BE49-F238E27FC236}">
                  <a16:creationId xmlns:a16="http://schemas.microsoft.com/office/drawing/2014/main" id="{C2EAD4B3-2F25-47FB-A25D-D74784656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440" y="1225550"/>
              <a:ext cx="2203450" cy="2203450"/>
            </a:xfrm>
            <a:prstGeom prst="rect">
              <a:avLst/>
            </a:prstGeom>
          </p:spPr>
        </p:pic>
        <p:pic>
          <p:nvPicPr>
            <p:cNvPr id="24" name="Picture 23">
              <a:extLst>
                <a:ext uri="{FF2B5EF4-FFF2-40B4-BE49-F238E27FC236}">
                  <a16:creationId xmlns:a16="http://schemas.microsoft.com/office/drawing/2014/main" id="{6F8B78BE-F074-4857-9041-5A9372B9D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50" y="1225550"/>
              <a:ext cx="2005139" cy="2203450"/>
            </a:xfrm>
            <a:prstGeom prst="rect">
              <a:avLst/>
            </a:prstGeom>
          </p:spPr>
        </p:pic>
        <p:pic>
          <p:nvPicPr>
            <p:cNvPr id="25" name="Picture 24">
              <a:extLst>
                <a:ext uri="{FF2B5EF4-FFF2-40B4-BE49-F238E27FC236}">
                  <a16:creationId xmlns:a16="http://schemas.microsoft.com/office/drawing/2014/main" id="{735D8D6B-6D48-47D2-B995-089F375E2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5349" y="1225550"/>
              <a:ext cx="2203450" cy="2203450"/>
            </a:xfrm>
            <a:prstGeom prst="rect">
              <a:avLst/>
            </a:prstGeom>
          </p:spPr>
        </p:pic>
        <p:sp>
          <p:nvSpPr>
            <p:cNvPr id="30" name="TextBox 29">
              <a:extLst>
                <a:ext uri="{FF2B5EF4-FFF2-40B4-BE49-F238E27FC236}">
                  <a16:creationId xmlns:a16="http://schemas.microsoft.com/office/drawing/2014/main" id="{3A9BD5B0-DFF6-42AD-92E2-D9CF66EF8C7E}"/>
                </a:ext>
              </a:extLst>
            </p:cNvPr>
            <p:cNvSpPr txBox="1"/>
            <p:nvPr/>
          </p:nvSpPr>
          <p:spPr>
            <a:xfrm>
              <a:off x="1429702" y="3271691"/>
              <a:ext cx="941705" cy="369332"/>
            </a:xfrm>
            <a:prstGeom prst="rect">
              <a:avLst/>
            </a:prstGeom>
            <a:noFill/>
          </p:spPr>
          <p:txBody>
            <a:bodyPr wrap="square" rtlCol="0">
              <a:spAutoFit/>
            </a:bodyPr>
            <a:lstStyle/>
            <a:p>
              <a:pPr algn="ctr"/>
              <a:r>
                <a:rPr lang="en-US" dirty="0"/>
                <a:t>ESP32</a:t>
              </a:r>
            </a:p>
          </p:txBody>
        </p:sp>
        <p:sp>
          <p:nvSpPr>
            <p:cNvPr id="31" name="TextBox 30">
              <a:extLst>
                <a:ext uri="{FF2B5EF4-FFF2-40B4-BE49-F238E27FC236}">
                  <a16:creationId xmlns:a16="http://schemas.microsoft.com/office/drawing/2014/main" id="{1593F252-322B-4E52-B38D-6534E257338C}"/>
                </a:ext>
              </a:extLst>
            </p:cNvPr>
            <p:cNvSpPr txBox="1"/>
            <p:nvPr/>
          </p:nvSpPr>
          <p:spPr>
            <a:xfrm>
              <a:off x="3722846" y="3271691"/>
              <a:ext cx="1798638" cy="369332"/>
            </a:xfrm>
            <a:prstGeom prst="rect">
              <a:avLst/>
            </a:prstGeom>
            <a:noFill/>
          </p:spPr>
          <p:txBody>
            <a:bodyPr wrap="square" rtlCol="0">
              <a:spAutoFit/>
            </a:bodyPr>
            <a:lstStyle/>
            <a:p>
              <a:pPr algn="ctr"/>
              <a:r>
                <a:rPr lang="en-US" dirty="0"/>
                <a:t>8-Channel-Relay</a:t>
              </a:r>
            </a:p>
          </p:txBody>
        </p:sp>
        <p:sp>
          <p:nvSpPr>
            <p:cNvPr id="32" name="TextBox 31">
              <a:extLst>
                <a:ext uri="{FF2B5EF4-FFF2-40B4-BE49-F238E27FC236}">
                  <a16:creationId xmlns:a16="http://schemas.microsoft.com/office/drawing/2014/main" id="{541EEC26-FB48-4EF7-97B2-A692C3E72C03}"/>
                </a:ext>
              </a:extLst>
            </p:cNvPr>
            <p:cNvSpPr txBox="1"/>
            <p:nvPr/>
          </p:nvSpPr>
          <p:spPr>
            <a:xfrm flipH="1">
              <a:off x="6576598" y="3271691"/>
              <a:ext cx="1336041" cy="369332"/>
            </a:xfrm>
            <a:prstGeom prst="rect">
              <a:avLst/>
            </a:prstGeom>
            <a:noFill/>
          </p:spPr>
          <p:txBody>
            <a:bodyPr wrap="square" rtlCol="0">
              <a:spAutoFit/>
            </a:bodyPr>
            <a:lstStyle/>
            <a:p>
              <a:pPr algn="ctr"/>
              <a:r>
                <a:rPr lang="en-US" dirty="0"/>
                <a:t>Bread Board</a:t>
              </a:r>
            </a:p>
          </p:txBody>
        </p:sp>
        <p:sp>
          <p:nvSpPr>
            <p:cNvPr id="33" name="TextBox 32">
              <a:extLst>
                <a:ext uri="{FF2B5EF4-FFF2-40B4-BE49-F238E27FC236}">
                  <a16:creationId xmlns:a16="http://schemas.microsoft.com/office/drawing/2014/main" id="{CA3BB8FD-24A2-42A1-AB77-968976444BB1}"/>
                </a:ext>
              </a:extLst>
            </p:cNvPr>
            <p:cNvSpPr txBox="1"/>
            <p:nvPr/>
          </p:nvSpPr>
          <p:spPr>
            <a:xfrm>
              <a:off x="9318433" y="3271691"/>
              <a:ext cx="1097280" cy="369332"/>
            </a:xfrm>
            <a:prstGeom prst="rect">
              <a:avLst/>
            </a:prstGeom>
            <a:noFill/>
          </p:spPr>
          <p:txBody>
            <a:bodyPr wrap="square" rtlCol="0">
              <a:spAutoFit/>
            </a:bodyPr>
            <a:lstStyle/>
            <a:p>
              <a:pPr algn="ctr"/>
              <a:r>
                <a:rPr lang="en-US" dirty="0"/>
                <a:t>Resistor</a:t>
              </a:r>
            </a:p>
          </p:txBody>
        </p:sp>
      </p:grpSp>
      <p:grpSp>
        <p:nvGrpSpPr>
          <p:cNvPr id="44" name="Group 43">
            <a:extLst>
              <a:ext uri="{FF2B5EF4-FFF2-40B4-BE49-F238E27FC236}">
                <a16:creationId xmlns:a16="http://schemas.microsoft.com/office/drawing/2014/main" id="{C0A9CBC7-383C-43F3-91E8-0BFF24459AAF}"/>
              </a:ext>
            </a:extLst>
          </p:cNvPr>
          <p:cNvGrpSpPr/>
          <p:nvPr/>
        </p:nvGrpSpPr>
        <p:grpSpPr>
          <a:xfrm>
            <a:off x="964459" y="3593312"/>
            <a:ext cx="9524565" cy="2630691"/>
            <a:chOff x="894000" y="3583112"/>
            <a:chExt cx="9524565" cy="2630691"/>
          </a:xfrm>
        </p:grpSpPr>
        <p:pic>
          <p:nvPicPr>
            <p:cNvPr id="26" name="Picture 25">
              <a:extLst>
                <a:ext uri="{FF2B5EF4-FFF2-40B4-BE49-F238E27FC236}">
                  <a16:creationId xmlns:a16="http://schemas.microsoft.com/office/drawing/2014/main" id="{05A665D3-C25D-4F95-B0E4-26BAD88784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000" y="3853044"/>
              <a:ext cx="2203450" cy="1779404"/>
            </a:xfrm>
            <a:prstGeom prst="rect">
              <a:avLst/>
            </a:prstGeom>
          </p:spPr>
        </p:pic>
        <p:pic>
          <p:nvPicPr>
            <p:cNvPr id="27" name="Picture 26">
              <a:extLst>
                <a:ext uri="{FF2B5EF4-FFF2-40B4-BE49-F238E27FC236}">
                  <a16:creationId xmlns:a16="http://schemas.microsoft.com/office/drawing/2014/main" id="{3C57C7DA-358B-44C2-AE0A-D0C33E02FB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610" y="3583112"/>
              <a:ext cx="2203450" cy="2203450"/>
            </a:xfrm>
            <a:prstGeom prst="rect">
              <a:avLst/>
            </a:prstGeom>
          </p:spPr>
        </p:pic>
        <p:pic>
          <p:nvPicPr>
            <p:cNvPr id="28" name="Picture 27">
              <a:extLst>
                <a:ext uri="{FF2B5EF4-FFF2-40B4-BE49-F238E27FC236}">
                  <a16:creationId xmlns:a16="http://schemas.microsoft.com/office/drawing/2014/main" id="{23DE7868-802B-4DA6-A819-E36BA6AC7D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7220" y="3796849"/>
              <a:ext cx="1606587" cy="1467747"/>
            </a:xfrm>
            <a:prstGeom prst="rect">
              <a:avLst/>
            </a:prstGeom>
          </p:spPr>
        </p:pic>
        <p:pic>
          <p:nvPicPr>
            <p:cNvPr id="29" name="Picture 28">
              <a:extLst>
                <a:ext uri="{FF2B5EF4-FFF2-40B4-BE49-F238E27FC236}">
                  <a16:creationId xmlns:a16="http://schemas.microsoft.com/office/drawing/2014/main" id="{E8B17B10-021E-4DBD-9D9D-D19802CDB2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5922" y="3796849"/>
              <a:ext cx="912643" cy="1827871"/>
            </a:xfrm>
            <a:prstGeom prst="rect">
              <a:avLst/>
            </a:prstGeom>
          </p:spPr>
        </p:pic>
        <p:sp>
          <p:nvSpPr>
            <p:cNvPr id="34" name="TextBox 33">
              <a:extLst>
                <a:ext uri="{FF2B5EF4-FFF2-40B4-BE49-F238E27FC236}">
                  <a16:creationId xmlns:a16="http://schemas.microsoft.com/office/drawing/2014/main" id="{728229B7-8688-43D8-B763-1CE7A24C4563}"/>
                </a:ext>
              </a:extLst>
            </p:cNvPr>
            <p:cNvSpPr txBox="1"/>
            <p:nvPr/>
          </p:nvSpPr>
          <p:spPr>
            <a:xfrm flipH="1">
              <a:off x="1160063" y="5844471"/>
              <a:ext cx="1671321" cy="369332"/>
            </a:xfrm>
            <a:prstGeom prst="rect">
              <a:avLst/>
            </a:prstGeom>
            <a:noFill/>
          </p:spPr>
          <p:txBody>
            <a:bodyPr wrap="square" rtlCol="0">
              <a:spAutoFit/>
            </a:bodyPr>
            <a:lstStyle/>
            <a:p>
              <a:pPr algn="ctr"/>
              <a:r>
                <a:rPr lang="en-US" dirty="0"/>
                <a:t>Jumper Cables</a:t>
              </a:r>
            </a:p>
          </p:txBody>
        </p:sp>
        <p:sp>
          <p:nvSpPr>
            <p:cNvPr id="35" name="TextBox 34">
              <a:extLst>
                <a:ext uri="{FF2B5EF4-FFF2-40B4-BE49-F238E27FC236}">
                  <a16:creationId xmlns:a16="http://schemas.microsoft.com/office/drawing/2014/main" id="{A9620DCC-079D-4521-ADA4-E375087F6BE3}"/>
                </a:ext>
              </a:extLst>
            </p:cNvPr>
            <p:cNvSpPr txBox="1"/>
            <p:nvPr/>
          </p:nvSpPr>
          <p:spPr>
            <a:xfrm>
              <a:off x="3818016" y="5844471"/>
              <a:ext cx="1798638" cy="369332"/>
            </a:xfrm>
            <a:prstGeom prst="rect">
              <a:avLst/>
            </a:prstGeom>
            <a:noFill/>
          </p:spPr>
          <p:txBody>
            <a:bodyPr wrap="square" rtlCol="0">
              <a:spAutoFit/>
            </a:bodyPr>
            <a:lstStyle/>
            <a:p>
              <a:pPr algn="ctr"/>
              <a:r>
                <a:rPr lang="en-US" dirty="0"/>
                <a:t>Prototype Board</a:t>
              </a:r>
            </a:p>
          </p:txBody>
        </p:sp>
        <p:sp>
          <p:nvSpPr>
            <p:cNvPr id="36" name="TextBox 35">
              <a:extLst>
                <a:ext uri="{FF2B5EF4-FFF2-40B4-BE49-F238E27FC236}">
                  <a16:creationId xmlns:a16="http://schemas.microsoft.com/office/drawing/2014/main" id="{A836D40E-D7B1-4B11-A104-8AC41AADC093}"/>
                </a:ext>
              </a:extLst>
            </p:cNvPr>
            <p:cNvSpPr txBox="1"/>
            <p:nvPr/>
          </p:nvSpPr>
          <p:spPr>
            <a:xfrm>
              <a:off x="6588158" y="5844471"/>
              <a:ext cx="1104709" cy="369332"/>
            </a:xfrm>
            <a:prstGeom prst="rect">
              <a:avLst/>
            </a:prstGeom>
            <a:noFill/>
          </p:spPr>
          <p:txBody>
            <a:bodyPr wrap="square" rtlCol="0">
              <a:spAutoFit/>
            </a:bodyPr>
            <a:lstStyle/>
            <a:p>
              <a:r>
                <a:rPr lang="en-US" dirty="0"/>
                <a:t>Regulator</a:t>
              </a:r>
            </a:p>
          </p:txBody>
        </p:sp>
        <p:sp>
          <p:nvSpPr>
            <p:cNvPr id="37" name="TextBox 36">
              <a:extLst>
                <a:ext uri="{FF2B5EF4-FFF2-40B4-BE49-F238E27FC236}">
                  <a16:creationId xmlns:a16="http://schemas.microsoft.com/office/drawing/2014/main" id="{9E00EA78-1916-47E0-9E18-952E1C66287E}"/>
                </a:ext>
              </a:extLst>
            </p:cNvPr>
            <p:cNvSpPr txBox="1"/>
            <p:nvPr/>
          </p:nvSpPr>
          <p:spPr>
            <a:xfrm>
              <a:off x="9643499" y="5844471"/>
              <a:ext cx="637488" cy="369332"/>
            </a:xfrm>
            <a:prstGeom prst="rect">
              <a:avLst/>
            </a:prstGeom>
            <a:noFill/>
          </p:spPr>
          <p:txBody>
            <a:bodyPr wrap="square" rtlCol="0">
              <a:spAutoFit/>
            </a:bodyPr>
            <a:lstStyle/>
            <a:p>
              <a:r>
                <a:rPr lang="en-US" dirty="0"/>
                <a:t>Bulb</a:t>
              </a:r>
            </a:p>
          </p:txBody>
        </p:sp>
      </p:grpSp>
      <p:sp>
        <p:nvSpPr>
          <p:cNvPr id="43" name="Rectangle 42">
            <a:extLst>
              <a:ext uri="{FF2B5EF4-FFF2-40B4-BE49-F238E27FC236}">
                <a16:creationId xmlns:a16="http://schemas.microsoft.com/office/drawing/2014/main" id="{B6443517-7F89-4DB8-A762-EDA56AFC40F3}"/>
              </a:ext>
            </a:extLst>
          </p:cNvPr>
          <p:cNvSpPr/>
          <p:nvPr/>
        </p:nvSpPr>
        <p:spPr>
          <a:xfrm>
            <a:off x="1757680" y="90424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E10CE85-6886-470E-95F7-DD1007B0054A}"/>
              </a:ext>
            </a:extLst>
          </p:cNvPr>
          <p:cNvSpPr/>
          <p:nvPr/>
        </p:nvSpPr>
        <p:spPr>
          <a:xfrm>
            <a:off x="650240" y="3641669"/>
            <a:ext cx="10881360" cy="2530853"/>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A8AC697-C1DC-41E5-92FB-990BF84B7FAE}"/>
              </a:ext>
            </a:extLst>
          </p:cNvPr>
          <p:cNvSpPr/>
          <p:nvPr/>
        </p:nvSpPr>
        <p:spPr>
          <a:xfrm>
            <a:off x="650240" y="716351"/>
            <a:ext cx="10881360" cy="2530853"/>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E3CF0A6-5B2D-49D5-93C3-6F73BBDCBB81}"/>
              </a:ext>
            </a:extLst>
          </p:cNvPr>
          <p:cNvGrpSpPr/>
          <p:nvPr/>
        </p:nvGrpSpPr>
        <p:grpSpPr>
          <a:xfrm>
            <a:off x="1323865" y="898112"/>
            <a:ext cx="9589838" cy="2355432"/>
            <a:chOff x="1301080" y="1343341"/>
            <a:chExt cx="9589838" cy="2355432"/>
          </a:xfrm>
        </p:grpSpPr>
        <p:grpSp>
          <p:nvGrpSpPr>
            <p:cNvPr id="31" name="Group 30">
              <a:extLst>
                <a:ext uri="{FF2B5EF4-FFF2-40B4-BE49-F238E27FC236}">
                  <a16:creationId xmlns:a16="http://schemas.microsoft.com/office/drawing/2014/main" id="{0428B4BB-E0B2-4FAD-A6B3-D7864FB2CA4A}"/>
                </a:ext>
              </a:extLst>
            </p:cNvPr>
            <p:cNvGrpSpPr/>
            <p:nvPr/>
          </p:nvGrpSpPr>
          <p:grpSpPr>
            <a:xfrm>
              <a:off x="1346650" y="1343341"/>
              <a:ext cx="9498699" cy="1829101"/>
              <a:chOff x="992655" y="1114421"/>
              <a:chExt cx="9498699" cy="1829101"/>
            </a:xfrm>
          </p:grpSpPr>
          <p:pic>
            <p:nvPicPr>
              <p:cNvPr id="8" name="Picture 7">
                <a:extLst>
                  <a:ext uri="{FF2B5EF4-FFF2-40B4-BE49-F238E27FC236}">
                    <a16:creationId xmlns:a16="http://schemas.microsoft.com/office/drawing/2014/main" id="{8474BB55-7B00-435E-82A1-37B605847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655" y="1114421"/>
                <a:ext cx="1829101" cy="1829101"/>
              </a:xfrm>
              <a:prstGeom prst="rect">
                <a:avLst/>
              </a:prstGeom>
            </p:spPr>
          </p:pic>
          <p:pic>
            <p:nvPicPr>
              <p:cNvPr id="10" name="Picture 9">
                <a:extLst>
                  <a:ext uri="{FF2B5EF4-FFF2-40B4-BE49-F238E27FC236}">
                    <a16:creationId xmlns:a16="http://schemas.microsoft.com/office/drawing/2014/main" id="{C5BDF986-3374-4120-9158-FFDDA934B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732" y="1114422"/>
                <a:ext cx="2182698" cy="1829100"/>
              </a:xfrm>
              <a:prstGeom prst="rect">
                <a:avLst/>
              </a:prstGeom>
            </p:spPr>
          </p:pic>
          <p:pic>
            <p:nvPicPr>
              <p:cNvPr id="18" name="Picture 17">
                <a:extLst>
                  <a:ext uri="{FF2B5EF4-FFF2-40B4-BE49-F238E27FC236}">
                    <a16:creationId xmlns:a16="http://schemas.microsoft.com/office/drawing/2014/main" id="{AEC3ED28-2E00-4671-AC39-369ABE997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336" y="1114421"/>
                <a:ext cx="833012" cy="1829100"/>
              </a:xfrm>
              <a:prstGeom prst="rect">
                <a:avLst/>
              </a:prstGeom>
            </p:spPr>
          </p:pic>
          <p:pic>
            <p:nvPicPr>
              <p:cNvPr id="26" name="Picture 25">
                <a:extLst>
                  <a:ext uri="{FF2B5EF4-FFF2-40B4-BE49-F238E27FC236}">
                    <a16:creationId xmlns:a16="http://schemas.microsoft.com/office/drawing/2014/main" id="{334DE0B3-4573-4CB4-AED2-029E19488E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2254" y="1114421"/>
                <a:ext cx="1829100" cy="1829100"/>
              </a:xfrm>
              <a:prstGeom prst="rect">
                <a:avLst/>
              </a:prstGeom>
            </p:spPr>
          </p:pic>
        </p:grpSp>
        <p:sp>
          <p:nvSpPr>
            <p:cNvPr id="33" name="TextBox 32">
              <a:extLst>
                <a:ext uri="{FF2B5EF4-FFF2-40B4-BE49-F238E27FC236}">
                  <a16:creationId xmlns:a16="http://schemas.microsoft.com/office/drawing/2014/main" id="{0FD4CE0A-8781-41A2-974F-54035119D685}"/>
                </a:ext>
              </a:extLst>
            </p:cNvPr>
            <p:cNvSpPr txBox="1"/>
            <p:nvPr/>
          </p:nvSpPr>
          <p:spPr>
            <a:xfrm>
              <a:off x="1301080" y="3329441"/>
              <a:ext cx="1920240" cy="369332"/>
            </a:xfrm>
            <a:prstGeom prst="rect">
              <a:avLst/>
            </a:prstGeom>
            <a:noFill/>
          </p:spPr>
          <p:txBody>
            <a:bodyPr wrap="square" rtlCol="0">
              <a:spAutoFit/>
            </a:bodyPr>
            <a:lstStyle/>
            <a:p>
              <a:pPr algn="ctr"/>
              <a:r>
                <a:rPr lang="en-US" dirty="0"/>
                <a:t>Small Bread Board</a:t>
              </a:r>
            </a:p>
          </p:txBody>
        </p:sp>
        <p:sp>
          <p:nvSpPr>
            <p:cNvPr id="34" name="TextBox 33">
              <a:extLst>
                <a:ext uri="{FF2B5EF4-FFF2-40B4-BE49-F238E27FC236}">
                  <a16:creationId xmlns:a16="http://schemas.microsoft.com/office/drawing/2014/main" id="{2866F660-4C89-4376-9E9A-C7D3A2A0276C}"/>
                </a:ext>
              </a:extLst>
            </p:cNvPr>
            <p:cNvSpPr txBox="1"/>
            <p:nvPr/>
          </p:nvSpPr>
          <p:spPr>
            <a:xfrm>
              <a:off x="4083450" y="3323101"/>
              <a:ext cx="2001251" cy="369332"/>
            </a:xfrm>
            <a:prstGeom prst="rect">
              <a:avLst/>
            </a:prstGeom>
            <a:noFill/>
          </p:spPr>
          <p:txBody>
            <a:bodyPr wrap="square" rtlCol="0">
              <a:spAutoFit/>
            </a:bodyPr>
            <a:lstStyle/>
            <a:p>
              <a:pPr algn="ctr"/>
              <a:r>
                <a:rPr lang="en-US" dirty="0"/>
                <a:t>10k ohm Resistors</a:t>
              </a:r>
            </a:p>
          </p:txBody>
        </p:sp>
        <p:sp>
          <p:nvSpPr>
            <p:cNvPr id="35" name="TextBox 34">
              <a:extLst>
                <a:ext uri="{FF2B5EF4-FFF2-40B4-BE49-F238E27FC236}">
                  <a16:creationId xmlns:a16="http://schemas.microsoft.com/office/drawing/2014/main" id="{849703BC-D855-4BF6-9BF7-6AB476B0FD88}"/>
                </a:ext>
              </a:extLst>
            </p:cNvPr>
            <p:cNvSpPr txBox="1"/>
            <p:nvPr/>
          </p:nvSpPr>
          <p:spPr>
            <a:xfrm>
              <a:off x="7123649" y="3325374"/>
              <a:ext cx="944375" cy="369332"/>
            </a:xfrm>
            <a:prstGeom prst="rect">
              <a:avLst/>
            </a:prstGeom>
            <a:noFill/>
          </p:spPr>
          <p:txBody>
            <a:bodyPr wrap="square" rtlCol="0">
              <a:spAutoFit/>
            </a:bodyPr>
            <a:lstStyle/>
            <a:p>
              <a:pPr algn="ctr"/>
              <a:r>
                <a:rPr lang="en-US" dirty="0"/>
                <a:t>Button</a:t>
              </a:r>
            </a:p>
          </p:txBody>
        </p:sp>
        <p:sp>
          <p:nvSpPr>
            <p:cNvPr id="36" name="TextBox 35">
              <a:extLst>
                <a:ext uri="{FF2B5EF4-FFF2-40B4-BE49-F238E27FC236}">
                  <a16:creationId xmlns:a16="http://schemas.microsoft.com/office/drawing/2014/main" id="{DEFF8C2E-FCF4-443E-AFCF-A9690F2F67EA}"/>
                </a:ext>
              </a:extLst>
            </p:cNvPr>
            <p:cNvSpPr txBox="1"/>
            <p:nvPr/>
          </p:nvSpPr>
          <p:spPr>
            <a:xfrm>
              <a:off x="8970679" y="3296446"/>
              <a:ext cx="1920239" cy="369332"/>
            </a:xfrm>
            <a:prstGeom prst="rect">
              <a:avLst/>
            </a:prstGeom>
            <a:noFill/>
          </p:spPr>
          <p:txBody>
            <a:bodyPr wrap="square" rtlCol="0">
              <a:spAutoFit/>
            </a:bodyPr>
            <a:lstStyle/>
            <a:p>
              <a:pPr algn="ctr"/>
              <a:r>
                <a:rPr lang="en-US" dirty="0"/>
                <a:t>2.2 Ohm Resistor</a:t>
              </a:r>
            </a:p>
          </p:txBody>
        </p:sp>
      </p:grpSp>
      <p:grpSp>
        <p:nvGrpSpPr>
          <p:cNvPr id="46" name="Group 45">
            <a:extLst>
              <a:ext uri="{FF2B5EF4-FFF2-40B4-BE49-F238E27FC236}">
                <a16:creationId xmlns:a16="http://schemas.microsoft.com/office/drawing/2014/main" id="{4EB9FA62-F217-47FC-B39E-AC5DEB5955D1}"/>
              </a:ext>
            </a:extLst>
          </p:cNvPr>
          <p:cNvGrpSpPr/>
          <p:nvPr/>
        </p:nvGrpSpPr>
        <p:grpSpPr>
          <a:xfrm>
            <a:off x="2499219" y="3936522"/>
            <a:ext cx="7193562" cy="2198787"/>
            <a:chOff x="1346650" y="4039062"/>
            <a:chExt cx="7193562" cy="2198787"/>
          </a:xfrm>
        </p:grpSpPr>
        <p:grpSp>
          <p:nvGrpSpPr>
            <p:cNvPr id="32" name="Group 31">
              <a:extLst>
                <a:ext uri="{FF2B5EF4-FFF2-40B4-BE49-F238E27FC236}">
                  <a16:creationId xmlns:a16="http://schemas.microsoft.com/office/drawing/2014/main" id="{22E230DC-DD31-43BA-9DB7-1EDDB51BF471}"/>
                </a:ext>
              </a:extLst>
            </p:cNvPr>
            <p:cNvGrpSpPr/>
            <p:nvPr/>
          </p:nvGrpSpPr>
          <p:grpSpPr>
            <a:xfrm>
              <a:off x="1346650" y="4039062"/>
              <a:ext cx="7193562" cy="1678796"/>
              <a:chOff x="798829" y="4185920"/>
              <a:chExt cx="7193562" cy="1678796"/>
            </a:xfrm>
          </p:grpSpPr>
          <p:pic>
            <p:nvPicPr>
              <p:cNvPr id="24" name="Picture 23">
                <a:extLst>
                  <a:ext uri="{FF2B5EF4-FFF2-40B4-BE49-F238E27FC236}">
                    <a16:creationId xmlns:a16="http://schemas.microsoft.com/office/drawing/2014/main" id="{074A4261-D8E2-4F0F-87CF-9D5BBF1EB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6270" y="4236884"/>
                <a:ext cx="1626121" cy="1622868"/>
              </a:xfrm>
              <a:prstGeom prst="rect">
                <a:avLst/>
              </a:prstGeom>
            </p:spPr>
          </p:pic>
          <p:pic>
            <p:nvPicPr>
              <p:cNvPr id="28" name="Picture 27">
                <a:extLst>
                  <a:ext uri="{FF2B5EF4-FFF2-40B4-BE49-F238E27FC236}">
                    <a16:creationId xmlns:a16="http://schemas.microsoft.com/office/drawing/2014/main" id="{A469B4F0-938B-4124-A849-B6F0933661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2727" y="4185920"/>
                <a:ext cx="1567995" cy="1678796"/>
              </a:xfrm>
              <a:prstGeom prst="rect">
                <a:avLst/>
              </a:prstGeom>
            </p:spPr>
          </p:pic>
          <p:pic>
            <p:nvPicPr>
              <p:cNvPr id="30" name="Picture 29">
                <a:extLst>
                  <a:ext uri="{FF2B5EF4-FFF2-40B4-BE49-F238E27FC236}">
                    <a16:creationId xmlns:a16="http://schemas.microsoft.com/office/drawing/2014/main" id="{2D0BCBB8-5A6E-408C-A05A-C125E49D79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8829" y="4185920"/>
                <a:ext cx="2376922" cy="1673832"/>
              </a:xfrm>
              <a:prstGeom prst="rect">
                <a:avLst/>
              </a:prstGeom>
            </p:spPr>
          </p:pic>
        </p:grpSp>
        <p:sp>
          <p:nvSpPr>
            <p:cNvPr id="39" name="TextBox 38">
              <a:extLst>
                <a:ext uri="{FF2B5EF4-FFF2-40B4-BE49-F238E27FC236}">
                  <a16:creationId xmlns:a16="http://schemas.microsoft.com/office/drawing/2014/main" id="{C046E594-DD82-4E5E-83DE-D7E7ED746518}"/>
                </a:ext>
              </a:extLst>
            </p:cNvPr>
            <p:cNvSpPr txBox="1"/>
            <p:nvPr/>
          </p:nvSpPr>
          <p:spPr>
            <a:xfrm>
              <a:off x="4191762" y="5868517"/>
              <a:ext cx="2265566" cy="369332"/>
            </a:xfrm>
            <a:prstGeom prst="rect">
              <a:avLst/>
            </a:prstGeom>
            <a:noFill/>
          </p:spPr>
          <p:txBody>
            <a:bodyPr wrap="square" rtlCol="0">
              <a:spAutoFit/>
            </a:bodyPr>
            <a:lstStyle/>
            <a:p>
              <a:r>
                <a:rPr lang="en-US" dirty="0"/>
                <a:t>2.2uf 250V Capacitor</a:t>
              </a:r>
            </a:p>
          </p:txBody>
        </p:sp>
        <p:sp>
          <p:nvSpPr>
            <p:cNvPr id="40" name="TextBox 39">
              <a:extLst>
                <a:ext uri="{FF2B5EF4-FFF2-40B4-BE49-F238E27FC236}">
                  <a16:creationId xmlns:a16="http://schemas.microsoft.com/office/drawing/2014/main" id="{D45FA3E6-3821-4D12-9AA1-3131D92724B4}"/>
                </a:ext>
              </a:extLst>
            </p:cNvPr>
            <p:cNvSpPr txBox="1"/>
            <p:nvPr/>
          </p:nvSpPr>
          <p:spPr>
            <a:xfrm>
              <a:off x="7249631" y="5868517"/>
              <a:ext cx="955040" cy="369332"/>
            </a:xfrm>
            <a:prstGeom prst="rect">
              <a:avLst/>
            </a:prstGeom>
            <a:noFill/>
          </p:spPr>
          <p:txBody>
            <a:bodyPr wrap="square" rtlCol="0">
              <a:spAutoFit/>
            </a:bodyPr>
            <a:lstStyle/>
            <a:p>
              <a:pPr algn="ctr"/>
              <a:r>
                <a:rPr lang="en-US" dirty="0"/>
                <a:t>Socket</a:t>
              </a:r>
            </a:p>
          </p:txBody>
        </p:sp>
        <p:sp>
          <p:nvSpPr>
            <p:cNvPr id="45" name="TextBox 44">
              <a:extLst>
                <a:ext uri="{FF2B5EF4-FFF2-40B4-BE49-F238E27FC236}">
                  <a16:creationId xmlns:a16="http://schemas.microsoft.com/office/drawing/2014/main" id="{617A1BC2-05F2-44A6-A300-E4B3EEF00041}"/>
                </a:ext>
              </a:extLst>
            </p:cNvPr>
            <p:cNvSpPr txBox="1"/>
            <p:nvPr/>
          </p:nvSpPr>
          <p:spPr>
            <a:xfrm>
              <a:off x="1346650" y="5868517"/>
              <a:ext cx="2376921" cy="369332"/>
            </a:xfrm>
            <a:prstGeom prst="rect">
              <a:avLst/>
            </a:prstGeom>
            <a:noFill/>
          </p:spPr>
          <p:txBody>
            <a:bodyPr wrap="square" rtlCol="0">
              <a:spAutoFit/>
            </a:bodyPr>
            <a:lstStyle/>
            <a:p>
              <a:pPr algn="ctr"/>
              <a:r>
                <a:rPr lang="en-US" dirty="0"/>
                <a:t>3.3uF 250V Capacitor</a:t>
              </a:r>
            </a:p>
          </p:txBody>
        </p:sp>
      </p:grpSp>
    </p:spTree>
    <p:extLst>
      <p:ext uri="{BB962C8B-B14F-4D97-AF65-F5344CB8AC3E}">
        <p14:creationId xmlns:p14="http://schemas.microsoft.com/office/powerpoint/2010/main" val="4223190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4316E6-8B39-409E-91A7-32F229F4B616}"/>
              </a:ext>
            </a:extLst>
          </p:cNvPr>
          <p:cNvSpPr txBox="1"/>
          <p:nvPr/>
        </p:nvSpPr>
        <p:spPr>
          <a:xfrm flipH="1">
            <a:off x="3509883" y="414093"/>
            <a:ext cx="5172234" cy="646331"/>
          </a:xfrm>
          <a:prstGeom prst="rect">
            <a:avLst/>
          </a:prstGeom>
          <a:noFill/>
        </p:spPr>
        <p:txBody>
          <a:bodyPr wrap="square" rtlCol="0">
            <a:spAutoFit/>
          </a:bodyPr>
          <a:lstStyle/>
          <a:p>
            <a:pPr algn="ctr"/>
            <a:r>
              <a:rPr lang="en-US" sz="3600" dirty="0"/>
              <a:t>SOFTWARE REQUIREMENT</a:t>
            </a:r>
          </a:p>
        </p:txBody>
      </p:sp>
      <p:pic>
        <p:nvPicPr>
          <p:cNvPr id="4" name="Picture 3">
            <a:extLst>
              <a:ext uri="{FF2B5EF4-FFF2-40B4-BE49-F238E27FC236}">
                <a16:creationId xmlns:a16="http://schemas.microsoft.com/office/drawing/2014/main" id="{8C4C7699-0848-4A80-9247-F5BC6C437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488" y="1321862"/>
            <a:ext cx="2446695" cy="1468017"/>
          </a:xfrm>
          <a:prstGeom prst="rect">
            <a:avLst/>
          </a:prstGeom>
        </p:spPr>
      </p:pic>
      <p:pic>
        <p:nvPicPr>
          <p:cNvPr id="6" name="Picture 5">
            <a:extLst>
              <a:ext uri="{FF2B5EF4-FFF2-40B4-BE49-F238E27FC236}">
                <a16:creationId xmlns:a16="http://schemas.microsoft.com/office/drawing/2014/main" id="{8451EBE9-1C85-4BF0-9ACE-6E94EB7A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59" y="1407894"/>
            <a:ext cx="2442098" cy="1284071"/>
          </a:xfrm>
          <a:prstGeom prst="rect">
            <a:avLst/>
          </a:prstGeom>
        </p:spPr>
      </p:pic>
      <p:sp>
        <p:nvSpPr>
          <p:cNvPr id="7" name="TextBox 6">
            <a:extLst>
              <a:ext uri="{FF2B5EF4-FFF2-40B4-BE49-F238E27FC236}">
                <a16:creationId xmlns:a16="http://schemas.microsoft.com/office/drawing/2014/main" id="{6AE8D641-5C62-4071-AED4-DD19227B1459}"/>
              </a:ext>
            </a:extLst>
          </p:cNvPr>
          <p:cNvSpPr txBox="1"/>
          <p:nvPr/>
        </p:nvSpPr>
        <p:spPr>
          <a:xfrm>
            <a:off x="5970165" y="1526709"/>
            <a:ext cx="545284" cy="523220"/>
          </a:xfrm>
          <a:prstGeom prst="rect">
            <a:avLst/>
          </a:prstGeom>
          <a:noFill/>
        </p:spPr>
        <p:txBody>
          <a:bodyPr wrap="square" rtlCol="0">
            <a:spAutoFit/>
          </a:bodyPr>
          <a:lstStyle/>
          <a:p>
            <a:r>
              <a:rPr lang="en-US" sz="2800" dirty="0"/>
              <a:t>2)</a:t>
            </a:r>
          </a:p>
        </p:txBody>
      </p:sp>
      <p:sp>
        <p:nvSpPr>
          <p:cNvPr id="8" name="TextBox 7">
            <a:extLst>
              <a:ext uri="{FF2B5EF4-FFF2-40B4-BE49-F238E27FC236}">
                <a16:creationId xmlns:a16="http://schemas.microsoft.com/office/drawing/2014/main" id="{37E7078D-C4C9-46D1-9521-C436E6335466}"/>
              </a:ext>
            </a:extLst>
          </p:cNvPr>
          <p:cNvSpPr txBox="1"/>
          <p:nvPr/>
        </p:nvSpPr>
        <p:spPr>
          <a:xfrm>
            <a:off x="677856" y="1526709"/>
            <a:ext cx="545284" cy="523220"/>
          </a:xfrm>
          <a:prstGeom prst="rect">
            <a:avLst/>
          </a:prstGeom>
          <a:noFill/>
        </p:spPr>
        <p:txBody>
          <a:bodyPr wrap="square" rtlCol="0">
            <a:spAutoFit/>
          </a:bodyPr>
          <a:lstStyle/>
          <a:p>
            <a:r>
              <a:rPr lang="en-US" sz="2800" dirty="0"/>
              <a:t>1)</a:t>
            </a:r>
          </a:p>
        </p:txBody>
      </p:sp>
      <p:sp>
        <p:nvSpPr>
          <p:cNvPr id="9" name="TextBox 8">
            <a:extLst>
              <a:ext uri="{FF2B5EF4-FFF2-40B4-BE49-F238E27FC236}">
                <a16:creationId xmlns:a16="http://schemas.microsoft.com/office/drawing/2014/main" id="{FA3A020B-EEBB-4D24-A784-F7359FA6EAF2}"/>
              </a:ext>
            </a:extLst>
          </p:cNvPr>
          <p:cNvSpPr txBox="1"/>
          <p:nvPr/>
        </p:nvSpPr>
        <p:spPr>
          <a:xfrm>
            <a:off x="1122140" y="3187384"/>
            <a:ext cx="3717887" cy="1477328"/>
          </a:xfrm>
          <a:prstGeom prst="rect">
            <a:avLst/>
          </a:prstGeom>
          <a:noFill/>
        </p:spPr>
        <p:txBody>
          <a:bodyPr wrap="square" rtlCol="0">
            <a:spAutoFit/>
          </a:bodyPr>
          <a:lstStyle/>
          <a:p>
            <a:r>
              <a:rPr lang="en-US" b="0" i="0" dirty="0">
                <a:solidFill>
                  <a:srgbClr val="000000"/>
                </a:solidFill>
                <a:effectLst/>
                <a:latin typeface="Open Sans" panose="020B0604020202020204" pitchFamily="34" charset="0"/>
              </a:rPr>
              <a:t>The open-source Arduino Software (IDE) makes it easy to write code and upload it to the board. This software can be used with any Arduino board.</a:t>
            </a:r>
            <a:endParaRPr lang="en-US" dirty="0"/>
          </a:p>
        </p:txBody>
      </p:sp>
      <p:sp>
        <p:nvSpPr>
          <p:cNvPr id="10" name="TextBox 9">
            <a:extLst>
              <a:ext uri="{FF2B5EF4-FFF2-40B4-BE49-F238E27FC236}">
                <a16:creationId xmlns:a16="http://schemas.microsoft.com/office/drawing/2014/main" id="{F6CF2E2D-F563-4A7C-9DFB-A604EC9C12B8}"/>
              </a:ext>
            </a:extLst>
          </p:cNvPr>
          <p:cNvSpPr txBox="1"/>
          <p:nvPr/>
        </p:nvSpPr>
        <p:spPr>
          <a:xfrm>
            <a:off x="6242807" y="2325399"/>
            <a:ext cx="4985857" cy="4524315"/>
          </a:xfrm>
          <a:prstGeom prst="rect">
            <a:avLst/>
          </a:prstGeom>
          <a:noFill/>
        </p:spPr>
        <p:txBody>
          <a:bodyPr wrap="square" rtlCol="0">
            <a:spAutoFit/>
          </a:bodyPr>
          <a:lstStyle/>
          <a:p>
            <a:pPr algn="l" fontAlgn="base"/>
            <a:r>
              <a:rPr lang="en-US" sz="1600" b="0" i="0" dirty="0">
                <a:solidFill>
                  <a:srgbClr val="505050"/>
                </a:solidFill>
                <a:effectLst/>
                <a:latin typeface="oxygen"/>
              </a:rPr>
              <a:t>Blynk was designed for the Internet of Things. It can control hardware remotely, it can display sensor data, it can store data, </a:t>
            </a:r>
            <a:r>
              <a:rPr lang="en-US" sz="1600" b="0" i="0" dirty="0" err="1">
                <a:solidFill>
                  <a:srgbClr val="505050"/>
                </a:solidFill>
                <a:effectLst/>
                <a:latin typeface="oxygen"/>
              </a:rPr>
              <a:t>vizualize</a:t>
            </a:r>
            <a:r>
              <a:rPr lang="en-US" sz="1600" b="0" i="0" dirty="0">
                <a:solidFill>
                  <a:srgbClr val="505050"/>
                </a:solidFill>
                <a:effectLst/>
                <a:latin typeface="oxygen"/>
              </a:rPr>
              <a:t> it and do many other cool things.</a:t>
            </a:r>
          </a:p>
          <a:p>
            <a:pPr algn="l" fontAlgn="base"/>
            <a:endParaRPr lang="en-US" sz="1600" b="0" i="0" dirty="0">
              <a:solidFill>
                <a:srgbClr val="505050"/>
              </a:solidFill>
              <a:effectLst/>
              <a:latin typeface="oxygen"/>
            </a:endParaRPr>
          </a:p>
          <a:p>
            <a:pPr algn="l" fontAlgn="base"/>
            <a:r>
              <a:rPr lang="en-US" sz="1600" b="0" i="0" dirty="0">
                <a:solidFill>
                  <a:srgbClr val="505050"/>
                </a:solidFill>
                <a:effectLst/>
                <a:latin typeface="oxygen"/>
              </a:rPr>
              <a:t>There are three major components in the platform:</a:t>
            </a:r>
          </a:p>
          <a:p>
            <a:pPr algn="l" fontAlgn="base">
              <a:buFont typeface="Arial" panose="020B0604020202020204" pitchFamily="34" charset="0"/>
              <a:buChar char="•"/>
            </a:pPr>
            <a:r>
              <a:rPr lang="en-US" sz="1600" b="1" i="0" dirty="0">
                <a:solidFill>
                  <a:srgbClr val="505050"/>
                </a:solidFill>
                <a:effectLst/>
                <a:latin typeface="inherit"/>
              </a:rPr>
              <a:t>Blynk App</a:t>
            </a:r>
            <a:r>
              <a:rPr lang="en-US" sz="1600" b="0" i="0" dirty="0">
                <a:solidFill>
                  <a:srgbClr val="505050"/>
                </a:solidFill>
                <a:effectLst/>
                <a:latin typeface="oxygen"/>
              </a:rPr>
              <a:t> - allows to you create amazing interfaces for your projects using various widgets we provide.</a:t>
            </a:r>
          </a:p>
          <a:p>
            <a:pPr algn="l" fontAlgn="base">
              <a:buFont typeface="Arial" panose="020B0604020202020204" pitchFamily="34" charset="0"/>
              <a:buChar char="•"/>
            </a:pPr>
            <a:endParaRPr lang="en-US" sz="1600" b="0" i="0" dirty="0">
              <a:solidFill>
                <a:srgbClr val="505050"/>
              </a:solidFill>
              <a:effectLst/>
              <a:latin typeface="oxygen"/>
            </a:endParaRPr>
          </a:p>
          <a:p>
            <a:pPr algn="l" fontAlgn="base">
              <a:buFont typeface="Arial" panose="020B0604020202020204" pitchFamily="34" charset="0"/>
              <a:buChar char="•"/>
            </a:pPr>
            <a:r>
              <a:rPr lang="en-US" sz="1600" b="1" i="0" dirty="0">
                <a:solidFill>
                  <a:srgbClr val="505050"/>
                </a:solidFill>
                <a:effectLst/>
                <a:latin typeface="inherit"/>
              </a:rPr>
              <a:t>Blynk Server</a:t>
            </a:r>
            <a:r>
              <a:rPr lang="en-US" sz="1600" b="0" i="0" dirty="0">
                <a:solidFill>
                  <a:srgbClr val="505050"/>
                </a:solidFill>
                <a:effectLst/>
                <a:latin typeface="oxygen"/>
              </a:rPr>
              <a:t> - responsible for all the communications between the smartphone and hardware. You can use our Blynk Cloud or run your </a:t>
            </a:r>
            <a:r>
              <a:rPr lang="en-US" sz="1600" b="0" i="0" u="sng" dirty="0">
                <a:solidFill>
                  <a:srgbClr val="24C48E"/>
                </a:solidFill>
                <a:effectLst/>
                <a:latin typeface="inherit"/>
                <a:hlinkClick r:id="rId4"/>
              </a:rPr>
              <a:t>private Blynk server</a:t>
            </a:r>
            <a:r>
              <a:rPr lang="en-US" sz="1600" b="0" i="0" dirty="0">
                <a:solidFill>
                  <a:srgbClr val="505050"/>
                </a:solidFill>
                <a:effectLst/>
                <a:latin typeface="oxygen"/>
              </a:rPr>
              <a:t> locally. It’s open-source, could easily handle thousands of devices and can even be launched on a Raspberry Pi.</a:t>
            </a:r>
          </a:p>
          <a:p>
            <a:pPr algn="l" fontAlgn="base">
              <a:buFont typeface="Arial" panose="020B0604020202020204" pitchFamily="34" charset="0"/>
              <a:buChar char="•"/>
            </a:pPr>
            <a:endParaRPr lang="en-US" sz="1600" b="0" i="0" dirty="0">
              <a:solidFill>
                <a:srgbClr val="505050"/>
              </a:solidFill>
              <a:effectLst/>
              <a:latin typeface="oxygen"/>
            </a:endParaRPr>
          </a:p>
          <a:p>
            <a:pPr algn="l" fontAlgn="base">
              <a:buFont typeface="Arial" panose="020B0604020202020204" pitchFamily="34" charset="0"/>
              <a:buChar char="•"/>
            </a:pPr>
            <a:r>
              <a:rPr lang="en-US" sz="1600" b="1" i="0" dirty="0">
                <a:solidFill>
                  <a:srgbClr val="505050"/>
                </a:solidFill>
                <a:effectLst/>
                <a:latin typeface="inherit"/>
              </a:rPr>
              <a:t>Blynk Libraries</a:t>
            </a:r>
            <a:r>
              <a:rPr lang="en-US" sz="1600" b="0" i="0" dirty="0">
                <a:solidFill>
                  <a:srgbClr val="505050"/>
                </a:solidFill>
                <a:effectLst/>
                <a:latin typeface="oxygen"/>
              </a:rPr>
              <a:t> - for all the popular hardware platforms - enable communication with the server and process all the incoming and outcoming commands.</a:t>
            </a:r>
          </a:p>
          <a:p>
            <a:endParaRPr lang="en-US" sz="1600" dirty="0"/>
          </a:p>
        </p:txBody>
      </p:sp>
      <p:cxnSp>
        <p:nvCxnSpPr>
          <p:cNvPr id="12" name="Straight Connector 11">
            <a:extLst>
              <a:ext uri="{FF2B5EF4-FFF2-40B4-BE49-F238E27FC236}">
                <a16:creationId xmlns:a16="http://schemas.microsoft.com/office/drawing/2014/main" id="{8FE527AA-224A-4506-8270-6E8527F0704C}"/>
              </a:ext>
            </a:extLst>
          </p:cNvPr>
          <p:cNvCxnSpPr/>
          <p:nvPr/>
        </p:nvCxnSpPr>
        <p:spPr>
          <a:xfrm>
            <a:off x="2069285" y="1060424"/>
            <a:ext cx="7935985"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1807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E8289C-5DAB-4B8B-B9D9-8EC53078248F}"/>
              </a:ext>
            </a:extLst>
          </p:cNvPr>
          <p:cNvSpPr txBox="1"/>
          <p:nvPr/>
        </p:nvSpPr>
        <p:spPr>
          <a:xfrm rot="16200000">
            <a:off x="-980440" y="3075057"/>
            <a:ext cx="3586480" cy="707886"/>
          </a:xfrm>
          <a:prstGeom prst="rect">
            <a:avLst/>
          </a:prstGeom>
          <a:noFill/>
        </p:spPr>
        <p:txBody>
          <a:bodyPr wrap="square" rtlCol="0">
            <a:spAutoFit/>
          </a:bodyPr>
          <a:lstStyle/>
          <a:p>
            <a:pPr algn="ctr"/>
            <a:r>
              <a:rPr lang="en-US" sz="4000" dirty="0"/>
              <a:t>SYSTEM DESIGN</a:t>
            </a:r>
          </a:p>
        </p:txBody>
      </p:sp>
      <p:pic>
        <p:nvPicPr>
          <p:cNvPr id="5" name="Picture 4">
            <a:extLst>
              <a:ext uri="{FF2B5EF4-FFF2-40B4-BE49-F238E27FC236}">
                <a16:creationId xmlns:a16="http://schemas.microsoft.com/office/drawing/2014/main" id="{805321A2-1742-4C1E-8A53-4CE4B220C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057" y="0"/>
            <a:ext cx="9121886" cy="6858000"/>
          </a:xfrm>
          <a:prstGeom prst="rect">
            <a:avLst/>
          </a:prstGeom>
        </p:spPr>
      </p:pic>
    </p:spTree>
    <p:extLst>
      <p:ext uri="{BB962C8B-B14F-4D97-AF65-F5344CB8AC3E}">
        <p14:creationId xmlns:p14="http://schemas.microsoft.com/office/powerpoint/2010/main" val="6105504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687</TotalTime>
  <Words>615</Words>
  <Application>Microsoft Office PowerPoint</Application>
  <PresentationFormat>Widescreen</PresentationFormat>
  <Paragraphs>100</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vt:lpstr>
      <vt:lpstr>Arial</vt:lpstr>
      <vt:lpstr>Calibri</vt:lpstr>
      <vt:lpstr>Calibri Light</vt:lpstr>
      <vt:lpstr>Corbel</vt:lpstr>
      <vt:lpstr>inherit</vt:lpstr>
      <vt:lpstr>Microsoft Sans Serif</vt:lpstr>
      <vt:lpstr>Montserrat Light</vt:lpstr>
      <vt:lpstr>Open Sans</vt:lpstr>
      <vt:lpstr>oxygen</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ABHIJEET GURNULE</dc:creator>
  <cp:lastModifiedBy>ABHIJEET GURNULE</cp:lastModifiedBy>
  <cp:revision>60</cp:revision>
  <dcterms:created xsi:type="dcterms:W3CDTF">2021-04-29T11:16:45Z</dcterms:created>
  <dcterms:modified xsi:type="dcterms:W3CDTF">2021-04-30T21:35:35Z</dcterms:modified>
</cp:coreProperties>
</file>